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1"/>
  </p:notesMasterIdLst>
  <p:handoutMasterIdLst>
    <p:handoutMasterId r:id="rId22"/>
  </p:handoutMasterIdLst>
  <p:sldIdLst>
    <p:sldId id="277" r:id="rId3"/>
    <p:sldId id="267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84" r:id="rId12"/>
    <p:sldId id="296" r:id="rId13"/>
    <p:sldId id="294" r:id="rId14"/>
    <p:sldId id="295" r:id="rId15"/>
    <p:sldId id="297" r:id="rId16"/>
    <p:sldId id="298" r:id="rId17"/>
    <p:sldId id="300" r:id="rId18"/>
    <p:sldId id="301" r:id="rId19"/>
    <p:sldId id="30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438" autoAdjust="0"/>
  </p:normalViewPr>
  <p:slideViewPr>
    <p:cSldViewPr snapToGrid="0">
      <p:cViewPr varScale="1">
        <p:scale>
          <a:sx n="71" d="100"/>
          <a:sy n="71" d="100"/>
        </p:scale>
        <p:origin x="438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百分比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HTML</c:v>
                </c:pt>
                <c:pt idx="1">
                  <c:v>JavaScript</c:v>
                </c:pt>
                <c:pt idx="2">
                  <c:v>Java</c:v>
                </c:pt>
                <c:pt idx="3">
                  <c:v>CSS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0.29246139872842869</c:v>
                </c:pt>
                <c:pt idx="1">
                  <c:v>0.55495004541326065</c:v>
                </c:pt>
                <c:pt idx="2">
                  <c:v>0.10808356039963669</c:v>
                </c:pt>
                <c:pt idx="3">
                  <c:v>4.4504995458673931E-2</c:v>
                </c:pt>
              </c:numCache>
            </c:numRef>
          </c:val>
        </c:ser>
        <c:dLbls>
          <c:dLblPos val="outEnd"/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B8F0AB-AE2D-4842-ACAB-8ACBB349FF52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7B8C4D1-DDCF-4487-BD0C-7A8C7BA204FA}">
      <dgm:prSet phldrT="[文本]"/>
      <dgm:spPr/>
      <dgm:t>
        <a:bodyPr/>
        <a:lstStyle/>
        <a:p>
          <a:r>
            <a:rPr lang="zh-CN" altLang="en-US" dirty="0" smtClean="0"/>
            <a:t>校园信息查询系统</a:t>
          </a:r>
          <a:endParaRPr lang="zh-CN" altLang="en-US" dirty="0"/>
        </a:p>
      </dgm:t>
    </dgm:pt>
    <dgm:pt modelId="{F11532E6-BB00-4A07-9036-2F19C3E67BE3}" type="parTrans" cxnId="{BE321736-18A9-4A1A-A502-8071BBB20B3B}">
      <dgm:prSet/>
      <dgm:spPr/>
      <dgm:t>
        <a:bodyPr/>
        <a:lstStyle/>
        <a:p>
          <a:endParaRPr lang="zh-CN" altLang="en-US"/>
        </a:p>
      </dgm:t>
    </dgm:pt>
    <dgm:pt modelId="{4E21E76A-3DCB-4E50-BB74-2C0F1A2E13DB}" type="sibTrans" cxnId="{BE321736-18A9-4A1A-A502-8071BBB20B3B}">
      <dgm:prSet/>
      <dgm:spPr/>
      <dgm:t>
        <a:bodyPr/>
        <a:lstStyle/>
        <a:p>
          <a:endParaRPr lang="zh-CN" altLang="en-US"/>
        </a:p>
      </dgm:t>
    </dgm:pt>
    <dgm:pt modelId="{D414EE3E-88A4-471D-BC7F-245BE42645EB}">
      <dgm:prSet phldrT="[文本]"/>
      <dgm:spPr/>
      <dgm:t>
        <a:bodyPr/>
        <a:lstStyle/>
        <a:p>
          <a:r>
            <a:rPr lang="zh-CN" altLang="en-US" dirty="0" smtClean="0"/>
            <a:t>首页</a:t>
          </a:r>
          <a:endParaRPr lang="zh-CN" altLang="en-US" dirty="0"/>
        </a:p>
      </dgm:t>
    </dgm:pt>
    <dgm:pt modelId="{7BB14838-5B7B-46C4-BD29-34B294695C58}" type="parTrans" cxnId="{35273171-D8FD-48D9-AC97-372FC436BD84}">
      <dgm:prSet/>
      <dgm:spPr/>
      <dgm:t>
        <a:bodyPr/>
        <a:lstStyle/>
        <a:p>
          <a:endParaRPr lang="zh-CN" altLang="en-US"/>
        </a:p>
      </dgm:t>
    </dgm:pt>
    <dgm:pt modelId="{91A53F84-664E-4AF6-81BC-6E241DE9B816}" type="sibTrans" cxnId="{35273171-D8FD-48D9-AC97-372FC436BD84}">
      <dgm:prSet/>
      <dgm:spPr/>
      <dgm:t>
        <a:bodyPr/>
        <a:lstStyle/>
        <a:p>
          <a:endParaRPr lang="zh-CN" altLang="en-US"/>
        </a:p>
      </dgm:t>
    </dgm:pt>
    <dgm:pt modelId="{C2F28238-1FFD-41D0-BF26-D66494191B04}">
      <dgm:prSet/>
      <dgm:spPr/>
      <dgm:t>
        <a:bodyPr/>
        <a:lstStyle/>
        <a:p>
          <a:r>
            <a:rPr lang="zh-CN" altLang="en-US" dirty="0" smtClean="0"/>
            <a:t>地图浏览</a:t>
          </a:r>
          <a:endParaRPr lang="zh-CN" altLang="en-US" dirty="0"/>
        </a:p>
      </dgm:t>
    </dgm:pt>
    <dgm:pt modelId="{3B38A1F5-F615-4946-99D5-E57FC9F9FF7D}" type="parTrans" cxnId="{4D57AAF6-17F7-4041-B308-3D876BC5EB77}">
      <dgm:prSet/>
      <dgm:spPr/>
      <dgm:t>
        <a:bodyPr/>
        <a:lstStyle/>
        <a:p>
          <a:endParaRPr lang="zh-CN" altLang="en-US"/>
        </a:p>
      </dgm:t>
    </dgm:pt>
    <dgm:pt modelId="{8A5EF6F9-B314-4A64-A56D-CE17CE6C57EF}" type="sibTrans" cxnId="{4D57AAF6-17F7-4041-B308-3D876BC5EB77}">
      <dgm:prSet/>
      <dgm:spPr/>
      <dgm:t>
        <a:bodyPr/>
        <a:lstStyle/>
        <a:p>
          <a:endParaRPr lang="zh-CN" altLang="en-US"/>
        </a:p>
      </dgm:t>
    </dgm:pt>
    <dgm:pt modelId="{87CF562E-1591-4405-8BAD-079178EE673C}">
      <dgm:prSet/>
      <dgm:spPr/>
      <dgm:t>
        <a:bodyPr/>
        <a:lstStyle/>
        <a:p>
          <a:r>
            <a:rPr lang="zh-CN" altLang="en-US" dirty="0" smtClean="0"/>
            <a:t>信息查询</a:t>
          </a:r>
          <a:endParaRPr lang="zh-CN" altLang="en-US" dirty="0"/>
        </a:p>
      </dgm:t>
    </dgm:pt>
    <dgm:pt modelId="{442A2F71-0579-4634-8C98-FAE3109EBBEB}" type="parTrans" cxnId="{A6C31EE4-0FAF-4421-A12F-563D04FDFBFA}">
      <dgm:prSet/>
      <dgm:spPr/>
      <dgm:t>
        <a:bodyPr/>
        <a:lstStyle/>
        <a:p>
          <a:endParaRPr lang="zh-CN" altLang="en-US"/>
        </a:p>
      </dgm:t>
    </dgm:pt>
    <dgm:pt modelId="{22F8AA46-2C3E-4A85-B120-2F4FE89CAD4B}" type="sibTrans" cxnId="{A6C31EE4-0FAF-4421-A12F-563D04FDFBFA}">
      <dgm:prSet/>
      <dgm:spPr/>
      <dgm:t>
        <a:bodyPr/>
        <a:lstStyle/>
        <a:p>
          <a:endParaRPr lang="zh-CN" altLang="en-US"/>
        </a:p>
      </dgm:t>
    </dgm:pt>
    <dgm:pt modelId="{A5029C8F-5690-4FA5-967C-220FF533FD23}">
      <dgm:prSet phldrT="[文本]"/>
      <dgm:spPr/>
      <dgm:t>
        <a:bodyPr/>
        <a:lstStyle/>
        <a:p>
          <a:r>
            <a:rPr lang="zh-CN" altLang="en-US" dirty="0" smtClean="0"/>
            <a:t>“时光机”</a:t>
          </a:r>
          <a:endParaRPr lang="zh-CN" altLang="en-US" dirty="0"/>
        </a:p>
      </dgm:t>
    </dgm:pt>
    <dgm:pt modelId="{3023F595-B6D2-4325-B333-B0B3519AF458}" type="parTrans" cxnId="{3B2D0FE9-DBE5-42FC-ACC8-FD6BA03950EF}">
      <dgm:prSet/>
      <dgm:spPr/>
      <dgm:t>
        <a:bodyPr/>
        <a:lstStyle/>
        <a:p>
          <a:endParaRPr lang="zh-CN" altLang="en-US"/>
        </a:p>
      </dgm:t>
    </dgm:pt>
    <dgm:pt modelId="{25D52A07-FF35-4C22-9EEC-E671CC5507FE}" type="sibTrans" cxnId="{3B2D0FE9-DBE5-42FC-ACC8-FD6BA03950EF}">
      <dgm:prSet/>
      <dgm:spPr/>
      <dgm:t>
        <a:bodyPr/>
        <a:lstStyle/>
        <a:p>
          <a:endParaRPr lang="zh-CN" altLang="en-US"/>
        </a:p>
      </dgm:t>
    </dgm:pt>
    <dgm:pt modelId="{5A42B499-FAEB-4F6F-AC38-CD60FD21DDD0}">
      <dgm:prSet/>
      <dgm:spPr/>
      <dgm:t>
        <a:bodyPr/>
        <a:lstStyle/>
        <a:p>
          <a:r>
            <a:rPr lang="zh-CN" altLang="en-US" dirty="0" smtClean="0"/>
            <a:t>定制地图</a:t>
          </a:r>
          <a:endParaRPr lang="zh-CN" altLang="en-US" dirty="0"/>
        </a:p>
      </dgm:t>
    </dgm:pt>
    <dgm:pt modelId="{0263600E-5538-4B4A-9947-27956DD1B221}" type="parTrans" cxnId="{C9D69286-280C-4A9E-9BB3-E23B3CFB4A3B}">
      <dgm:prSet/>
      <dgm:spPr/>
      <dgm:t>
        <a:bodyPr/>
        <a:lstStyle/>
        <a:p>
          <a:endParaRPr lang="zh-CN" altLang="en-US"/>
        </a:p>
      </dgm:t>
    </dgm:pt>
    <dgm:pt modelId="{37745445-F212-487E-A140-642BA9FB9C39}" type="sibTrans" cxnId="{C9D69286-280C-4A9E-9BB3-E23B3CFB4A3B}">
      <dgm:prSet/>
      <dgm:spPr/>
      <dgm:t>
        <a:bodyPr/>
        <a:lstStyle/>
        <a:p>
          <a:endParaRPr lang="zh-CN" altLang="en-US"/>
        </a:p>
      </dgm:t>
    </dgm:pt>
    <dgm:pt modelId="{1253086B-6A5B-47C0-A8D3-279C354745D6}">
      <dgm:prSet/>
      <dgm:spPr/>
      <dgm:t>
        <a:bodyPr/>
        <a:lstStyle/>
        <a:p>
          <a:r>
            <a:rPr lang="zh-CN" altLang="en-US" dirty="0" smtClean="0"/>
            <a:t>图层管理</a:t>
          </a:r>
          <a:endParaRPr lang="zh-CN" altLang="en-US" dirty="0"/>
        </a:p>
      </dgm:t>
    </dgm:pt>
    <dgm:pt modelId="{A32F9783-B64D-4F29-AC83-A5B0A57A6F94}" type="parTrans" cxnId="{22016078-8B85-4892-B736-5528B22BE012}">
      <dgm:prSet/>
      <dgm:spPr/>
      <dgm:t>
        <a:bodyPr/>
        <a:lstStyle/>
        <a:p>
          <a:endParaRPr lang="zh-CN" altLang="en-US"/>
        </a:p>
      </dgm:t>
    </dgm:pt>
    <dgm:pt modelId="{39B8482E-7C14-482B-85DE-5DB53E17DA7D}" type="sibTrans" cxnId="{22016078-8B85-4892-B736-5528B22BE012}">
      <dgm:prSet/>
      <dgm:spPr/>
      <dgm:t>
        <a:bodyPr/>
        <a:lstStyle/>
        <a:p>
          <a:endParaRPr lang="zh-CN" altLang="en-US"/>
        </a:p>
      </dgm:t>
    </dgm:pt>
    <dgm:pt modelId="{BC701BFF-D3FA-4A34-9048-0F50F063EC65}">
      <dgm:prSet/>
      <dgm:spPr/>
      <dgm:t>
        <a:bodyPr/>
        <a:lstStyle/>
        <a:p>
          <a:r>
            <a:rPr lang="zh-CN" altLang="en-US" dirty="0" smtClean="0"/>
            <a:t>视图管理</a:t>
          </a:r>
          <a:endParaRPr lang="zh-CN" altLang="en-US" dirty="0"/>
        </a:p>
      </dgm:t>
    </dgm:pt>
    <dgm:pt modelId="{3C598892-3D24-4334-A6BC-EAABCC65072C}" type="parTrans" cxnId="{37C87854-7AF7-4CAD-9CE3-4B0222E66518}">
      <dgm:prSet/>
      <dgm:spPr/>
      <dgm:t>
        <a:bodyPr/>
        <a:lstStyle/>
        <a:p>
          <a:endParaRPr lang="zh-CN" altLang="en-US"/>
        </a:p>
      </dgm:t>
    </dgm:pt>
    <dgm:pt modelId="{7AD45613-3131-4226-8D7F-A1E75A20E6ED}" type="sibTrans" cxnId="{37C87854-7AF7-4CAD-9CE3-4B0222E66518}">
      <dgm:prSet/>
      <dgm:spPr/>
      <dgm:t>
        <a:bodyPr/>
        <a:lstStyle/>
        <a:p>
          <a:endParaRPr lang="zh-CN" altLang="en-US"/>
        </a:p>
      </dgm:t>
    </dgm:pt>
    <dgm:pt modelId="{11A1D04B-2854-44B2-977B-43F98400E839}">
      <dgm:prSet/>
      <dgm:spPr/>
      <dgm:t>
        <a:bodyPr/>
        <a:lstStyle/>
        <a:p>
          <a:r>
            <a:rPr lang="zh-CN" altLang="en-US" dirty="0" smtClean="0"/>
            <a:t>画笔工具</a:t>
          </a:r>
          <a:endParaRPr lang="zh-CN" altLang="en-US" dirty="0"/>
        </a:p>
      </dgm:t>
    </dgm:pt>
    <dgm:pt modelId="{56066934-BE38-4D7F-98C5-7E35B2B132E6}" type="parTrans" cxnId="{789EC747-5C79-4997-9830-B46C130966BD}">
      <dgm:prSet/>
      <dgm:spPr/>
      <dgm:t>
        <a:bodyPr/>
        <a:lstStyle/>
        <a:p>
          <a:endParaRPr lang="zh-CN" altLang="en-US"/>
        </a:p>
      </dgm:t>
    </dgm:pt>
    <dgm:pt modelId="{B7BB9470-959B-4F21-A209-D95EEDB56E2F}" type="sibTrans" cxnId="{789EC747-5C79-4997-9830-B46C130966BD}">
      <dgm:prSet/>
      <dgm:spPr/>
      <dgm:t>
        <a:bodyPr/>
        <a:lstStyle/>
        <a:p>
          <a:endParaRPr lang="zh-CN" altLang="en-US"/>
        </a:p>
      </dgm:t>
    </dgm:pt>
    <dgm:pt modelId="{7F638A3F-29DE-4933-BBE1-81D42C3A522F}">
      <dgm:prSet/>
      <dgm:spPr/>
      <dgm:t>
        <a:bodyPr/>
        <a:lstStyle/>
        <a:p>
          <a:r>
            <a:rPr lang="zh-CN" altLang="en-US" dirty="0" smtClean="0"/>
            <a:t>普通地图</a:t>
          </a:r>
          <a:endParaRPr lang="zh-CN" altLang="en-US" dirty="0"/>
        </a:p>
      </dgm:t>
    </dgm:pt>
    <dgm:pt modelId="{AB7B5788-7B4C-46BE-9679-35C70D9068F0}" type="parTrans" cxnId="{B7AA6507-991C-4C31-9BB7-17916908E382}">
      <dgm:prSet/>
      <dgm:spPr/>
      <dgm:t>
        <a:bodyPr/>
        <a:lstStyle/>
        <a:p>
          <a:endParaRPr lang="zh-CN" altLang="en-US"/>
        </a:p>
      </dgm:t>
    </dgm:pt>
    <dgm:pt modelId="{5938504A-FECB-4642-8D4F-E38FF726414B}" type="sibTrans" cxnId="{B7AA6507-991C-4C31-9BB7-17916908E382}">
      <dgm:prSet/>
      <dgm:spPr/>
      <dgm:t>
        <a:bodyPr/>
        <a:lstStyle/>
        <a:p>
          <a:endParaRPr lang="zh-CN" altLang="en-US"/>
        </a:p>
      </dgm:t>
    </dgm:pt>
    <dgm:pt modelId="{A0219522-F32D-4986-9958-E43ED9A32EF4}">
      <dgm:prSet/>
      <dgm:spPr/>
      <dgm:t>
        <a:bodyPr/>
        <a:lstStyle/>
        <a:p>
          <a:r>
            <a:rPr lang="zh-CN" altLang="en-US" dirty="0" smtClean="0"/>
            <a:t>遥感图像</a:t>
          </a:r>
          <a:endParaRPr lang="zh-CN" altLang="en-US" dirty="0"/>
        </a:p>
      </dgm:t>
    </dgm:pt>
    <dgm:pt modelId="{1A638E91-B320-4149-BA95-69D166B99293}" type="parTrans" cxnId="{F677EC2F-2F40-44B0-820A-1DD858B24C2D}">
      <dgm:prSet/>
      <dgm:spPr/>
      <dgm:t>
        <a:bodyPr/>
        <a:lstStyle/>
        <a:p>
          <a:endParaRPr lang="zh-CN" altLang="en-US"/>
        </a:p>
      </dgm:t>
    </dgm:pt>
    <dgm:pt modelId="{8F563A43-2DCC-4C58-8569-6D8B9F698258}" type="sibTrans" cxnId="{F677EC2F-2F40-44B0-820A-1DD858B24C2D}">
      <dgm:prSet/>
      <dgm:spPr/>
      <dgm:t>
        <a:bodyPr/>
        <a:lstStyle/>
        <a:p>
          <a:endParaRPr lang="zh-CN" altLang="en-US"/>
        </a:p>
      </dgm:t>
    </dgm:pt>
    <dgm:pt modelId="{429EA01F-AA7F-4DC8-B89A-DFA2C5465506}">
      <dgm:prSet/>
      <dgm:spPr/>
      <dgm:t>
        <a:bodyPr/>
        <a:lstStyle/>
        <a:p>
          <a:r>
            <a:rPr lang="zh-CN" altLang="en-US" dirty="0" smtClean="0"/>
            <a:t>混合地图</a:t>
          </a:r>
          <a:endParaRPr lang="zh-CN" altLang="en-US" dirty="0"/>
        </a:p>
      </dgm:t>
    </dgm:pt>
    <dgm:pt modelId="{C71AB659-7261-4248-B319-0C8B21C0FBE2}" type="parTrans" cxnId="{DD632D14-5F21-4A74-9D0D-3FAB484A07A6}">
      <dgm:prSet/>
      <dgm:spPr/>
      <dgm:t>
        <a:bodyPr/>
        <a:lstStyle/>
        <a:p>
          <a:endParaRPr lang="zh-CN" altLang="en-US"/>
        </a:p>
      </dgm:t>
    </dgm:pt>
    <dgm:pt modelId="{81515F49-6DF0-4361-9D85-1D9F8B86C329}" type="sibTrans" cxnId="{DD632D14-5F21-4A74-9D0D-3FAB484A07A6}">
      <dgm:prSet/>
      <dgm:spPr/>
      <dgm:t>
        <a:bodyPr/>
        <a:lstStyle/>
        <a:p>
          <a:endParaRPr lang="zh-CN" altLang="en-US"/>
        </a:p>
      </dgm:t>
    </dgm:pt>
    <dgm:pt modelId="{AEC429E0-F648-4FCE-BE6B-EACC0185E25E}">
      <dgm:prSet/>
      <dgm:spPr/>
      <dgm:t>
        <a:bodyPr/>
        <a:lstStyle/>
        <a:p>
          <a:r>
            <a:rPr lang="zh-CN" altLang="en-US" dirty="0" smtClean="0"/>
            <a:t>基于位置查询</a:t>
          </a:r>
          <a:endParaRPr lang="zh-CN" altLang="en-US" dirty="0"/>
        </a:p>
      </dgm:t>
    </dgm:pt>
    <dgm:pt modelId="{C8DA26CE-D056-4526-B9D2-57E5F31E6D77}" type="parTrans" cxnId="{ACA8A54E-9FB9-4114-AC4C-107C2DA13A0F}">
      <dgm:prSet/>
      <dgm:spPr/>
      <dgm:t>
        <a:bodyPr/>
        <a:lstStyle/>
        <a:p>
          <a:endParaRPr lang="zh-CN" altLang="en-US"/>
        </a:p>
      </dgm:t>
    </dgm:pt>
    <dgm:pt modelId="{A980DBD8-AD27-428E-BE06-7B2B32B1636B}" type="sibTrans" cxnId="{ACA8A54E-9FB9-4114-AC4C-107C2DA13A0F}">
      <dgm:prSet/>
      <dgm:spPr/>
      <dgm:t>
        <a:bodyPr/>
        <a:lstStyle/>
        <a:p>
          <a:endParaRPr lang="zh-CN" altLang="en-US"/>
        </a:p>
      </dgm:t>
    </dgm:pt>
    <dgm:pt modelId="{7F586982-FB05-45C0-BD79-25D387173861}">
      <dgm:prSet/>
      <dgm:spPr/>
      <dgm:t>
        <a:bodyPr/>
        <a:lstStyle/>
        <a:p>
          <a:r>
            <a:rPr lang="zh-CN" altLang="en-US" dirty="0" smtClean="0"/>
            <a:t>地图导出</a:t>
          </a:r>
          <a:endParaRPr lang="zh-CN" altLang="en-US" dirty="0"/>
        </a:p>
      </dgm:t>
    </dgm:pt>
    <dgm:pt modelId="{F3C9A98D-BBD4-48F5-BF73-E4A3FEA5A0A3}" type="parTrans" cxnId="{3F6C13C8-6FE7-4A52-A7EC-AE1BA3050192}">
      <dgm:prSet/>
      <dgm:spPr/>
      <dgm:t>
        <a:bodyPr/>
        <a:lstStyle/>
        <a:p>
          <a:endParaRPr lang="zh-CN" altLang="en-US"/>
        </a:p>
      </dgm:t>
    </dgm:pt>
    <dgm:pt modelId="{59B5B681-C260-4E0F-87FD-5DC9B1DE919E}" type="sibTrans" cxnId="{3F6C13C8-6FE7-4A52-A7EC-AE1BA3050192}">
      <dgm:prSet/>
      <dgm:spPr/>
      <dgm:t>
        <a:bodyPr/>
        <a:lstStyle/>
        <a:p>
          <a:endParaRPr lang="zh-CN" altLang="en-US"/>
        </a:p>
      </dgm:t>
    </dgm:pt>
    <dgm:pt modelId="{B57640AE-E4B1-4233-AAD9-F0F8C4A9A4F2}">
      <dgm:prSet/>
      <dgm:spPr/>
      <dgm:t>
        <a:bodyPr/>
        <a:lstStyle/>
        <a:p>
          <a:r>
            <a:rPr lang="zh-CN" altLang="en-US" dirty="0" smtClean="0"/>
            <a:t>图像对比</a:t>
          </a:r>
          <a:endParaRPr lang="zh-CN" altLang="en-US" dirty="0"/>
        </a:p>
      </dgm:t>
    </dgm:pt>
    <dgm:pt modelId="{65F05DA3-4B3B-4DB3-8199-9AE534C85163}" type="parTrans" cxnId="{0B0CA4C9-99B5-4E1D-8984-0CBA2C711F9A}">
      <dgm:prSet/>
      <dgm:spPr/>
      <dgm:t>
        <a:bodyPr/>
        <a:lstStyle/>
        <a:p>
          <a:endParaRPr lang="zh-CN" altLang="en-US"/>
        </a:p>
      </dgm:t>
    </dgm:pt>
    <dgm:pt modelId="{9F107E34-AFF8-42E4-A7D3-A77A4CDB1613}" type="sibTrans" cxnId="{0B0CA4C9-99B5-4E1D-8984-0CBA2C711F9A}">
      <dgm:prSet/>
      <dgm:spPr/>
      <dgm:t>
        <a:bodyPr/>
        <a:lstStyle/>
        <a:p>
          <a:endParaRPr lang="zh-CN" altLang="en-US"/>
        </a:p>
      </dgm:t>
    </dgm:pt>
    <dgm:pt modelId="{73A6D5CD-AF94-4138-A59C-A3A829FBA5E5}">
      <dgm:prSet/>
      <dgm:spPr/>
      <dgm:t>
        <a:bodyPr/>
        <a:lstStyle/>
        <a:p>
          <a:r>
            <a:rPr lang="zh-CN" altLang="en-US" dirty="0" smtClean="0"/>
            <a:t>建筑信息</a:t>
          </a:r>
          <a:endParaRPr lang="zh-CN" altLang="en-US" dirty="0"/>
        </a:p>
      </dgm:t>
    </dgm:pt>
    <dgm:pt modelId="{BE899171-AC11-4991-B6D2-0BAEF7B3F8D3}" type="parTrans" cxnId="{E5548BE7-AA67-4BFB-BBB5-D8AD5815A89D}">
      <dgm:prSet/>
      <dgm:spPr/>
      <dgm:t>
        <a:bodyPr/>
        <a:lstStyle/>
        <a:p>
          <a:endParaRPr lang="zh-CN" altLang="en-US"/>
        </a:p>
      </dgm:t>
    </dgm:pt>
    <dgm:pt modelId="{5563310A-6C19-4B2D-A01B-3313D8CC646E}" type="sibTrans" cxnId="{E5548BE7-AA67-4BFB-BBB5-D8AD5815A89D}">
      <dgm:prSet/>
      <dgm:spPr/>
      <dgm:t>
        <a:bodyPr/>
        <a:lstStyle/>
        <a:p>
          <a:endParaRPr lang="zh-CN" altLang="en-US"/>
        </a:p>
      </dgm:t>
    </dgm:pt>
    <dgm:pt modelId="{7B14AF8B-B7B2-451B-88C3-7BD47FDC879E}">
      <dgm:prSet/>
      <dgm:spPr/>
      <dgm:t>
        <a:bodyPr/>
        <a:lstStyle/>
        <a:p>
          <a:r>
            <a:rPr lang="zh-CN" altLang="en-US" dirty="0" smtClean="0"/>
            <a:t>景点信息</a:t>
          </a:r>
          <a:endParaRPr lang="zh-CN" altLang="en-US" dirty="0"/>
        </a:p>
      </dgm:t>
    </dgm:pt>
    <dgm:pt modelId="{E1341FDA-9E6D-499A-A6E5-82D8EA49A1C2}" type="parTrans" cxnId="{71BF38CE-A0F2-486D-971E-2F4DD8B4A7B3}">
      <dgm:prSet/>
      <dgm:spPr/>
      <dgm:t>
        <a:bodyPr/>
        <a:lstStyle/>
        <a:p>
          <a:endParaRPr lang="zh-CN" altLang="en-US"/>
        </a:p>
      </dgm:t>
    </dgm:pt>
    <dgm:pt modelId="{EED54B04-4516-46BB-A936-C96D11A2232D}" type="sibTrans" cxnId="{71BF38CE-A0F2-486D-971E-2F4DD8B4A7B3}">
      <dgm:prSet/>
      <dgm:spPr/>
      <dgm:t>
        <a:bodyPr/>
        <a:lstStyle/>
        <a:p>
          <a:endParaRPr lang="zh-CN" altLang="en-US"/>
        </a:p>
      </dgm:t>
    </dgm:pt>
    <dgm:pt modelId="{05EDF488-47C9-4E40-9875-2DD2D99D51B5}">
      <dgm:prSet/>
      <dgm:spPr/>
      <dgm:t>
        <a:bodyPr/>
        <a:lstStyle/>
        <a:p>
          <a:r>
            <a:rPr lang="zh-CN" altLang="en-US" dirty="0" smtClean="0"/>
            <a:t>定位功能</a:t>
          </a:r>
          <a:endParaRPr lang="zh-CN" altLang="en-US" dirty="0"/>
        </a:p>
      </dgm:t>
    </dgm:pt>
    <dgm:pt modelId="{AE52EE79-F7B6-46D0-8AEA-C4E85B6F2CD2}" type="parTrans" cxnId="{75309C0A-B11E-4C35-B6BE-7241D2D3F395}">
      <dgm:prSet/>
      <dgm:spPr/>
      <dgm:t>
        <a:bodyPr/>
        <a:lstStyle/>
        <a:p>
          <a:endParaRPr lang="zh-CN" altLang="en-US"/>
        </a:p>
      </dgm:t>
    </dgm:pt>
    <dgm:pt modelId="{436BA01C-EC7F-4A3B-A33A-5FFC1836EFF3}" type="sibTrans" cxnId="{75309C0A-B11E-4C35-B6BE-7241D2D3F395}">
      <dgm:prSet/>
      <dgm:spPr/>
      <dgm:t>
        <a:bodyPr/>
        <a:lstStyle/>
        <a:p>
          <a:endParaRPr lang="zh-CN" altLang="en-US"/>
        </a:p>
      </dgm:t>
    </dgm:pt>
    <dgm:pt modelId="{3FD65785-D81C-441D-B7A1-0AE12A425E1C}" type="pres">
      <dgm:prSet presAssocID="{0CB8F0AB-AE2D-4842-ACAB-8ACBB349FF5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486013B-9F5C-405F-97B3-CBE70811338D}" type="pres">
      <dgm:prSet presAssocID="{47B8C4D1-DDCF-4487-BD0C-7A8C7BA204FA}" presName="hierRoot1" presStyleCnt="0">
        <dgm:presLayoutVars>
          <dgm:hierBranch val="init"/>
        </dgm:presLayoutVars>
      </dgm:prSet>
      <dgm:spPr/>
    </dgm:pt>
    <dgm:pt modelId="{8372C2F5-426C-461C-A2E3-4E587AABC57B}" type="pres">
      <dgm:prSet presAssocID="{47B8C4D1-DDCF-4487-BD0C-7A8C7BA204FA}" presName="rootComposite1" presStyleCnt="0"/>
      <dgm:spPr/>
    </dgm:pt>
    <dgm:pt modelId="{C48D635F-1F6A-4821-9DD8-C2A764AB790B}" type="pres">
      <dgm:prSet presAssocID="{47B8C4D1-DDCF-4487-BD0C-7A8C7BA204FA}" presName="rootText1" presStyleLbl="node0" presStyleIdx="0" presStyleCnt="1" custScaleX="11458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776703D-210E-4C2A-8C7B-FF17F66A2349}" type="pres">
      <dgm:prSet presAssocID="{47B8C4D1-DDCF-4487-BD0C-7A8C7BA204F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2A1F6D0A-C638-483F-85F9-9B6D4C677EE1}" type="pres">
      <dgm:prSet presAssocID="{47B8C4D1-DDCF-4487-BD0C-7A8C7BA204FA}" presName="hierChild2" presStyleCnt="0"/>
      <dgm:spPr/>
    </dgm:pt>
    <dgm:pt modelId="{14806096-F8DB-4DEB-B4CB-1BFC2A934A96}" type="pres">
      <dgm:prSet presAssocID="{7BB14838-5B7B-46C4-BD29-34B294695C5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266B6CCB-2F2C-4E9E-9440-B296BC6CE158}" type="pres">
      <dgm:prSet presAssocID="{D414EE3E-88A4-471D-BC7F-245BE42645EB}" presName="hierRoot2" presStyleCnt="0">
        <dgm:presLayoutVars>
          <dgm:hierBranch val="init"/>
        </dgm:presLayoutVars>
      </dgm:prSet>
      <dgm:spPr/>
    </dgm:pt>
    <dgm:pt modelId="{244D59C1-8E23-4CE8-84E0-AB95B4018B44}" type="pres">
      <dgm:prSet presAssocID="{D414EE3E-88A4-471D-BC7F-245BE42645EB}" presName="rootComposite" presStyleCnt="0"/>
      <dgm:spPr/>
    </dgm:pt>
    <dgm:pt modelId="{BFE5B26E-6D78-4017-84AA-40F7F84CB371}" type="pres">
      <dgm:prSet presAssocID="{D414EE3E-88A4-471D-BC7F-245BE42645EB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EEE7861-9F63-48C9-B25F-EBFF946AFC84}" type="pres">
      <dgm:prSet presAssocID="{D414EE3E-88A4-471D-BC7F-245BE42645EB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FC52BD59-D474-470B-9693-D3A898DC3A5C}" type="pres">
      <dgm:prSet presAssocID="{D414EE3E-88A4-471D-BC7F-245BE42645EB}" presName="hierChild4" presStyleCnt="0"/>
      <dgm:spPr/>
    </dgm:pt>
    <dgm:pt modelId="{34D5013E-528A-42B0-9893-872B50B8ECDA}" type="pres">
      <dgm:prSet presAssocID="{3B38A1F5-F615-4946-99D5-E57FC9F9FF7D}" presName="Name64" presStyleLbl="parChTrans1D3" presStyleIdx="0" presStyleCnt="8"/>
      <dgm:spPr/>
      <dgm:t>
        <a:bodyPr/>
        <a:lstStyle/>
        <a:p>
          <a:endParaRPr lang="zh-CN" altLang="en-US"/>
        </a:p>
      </dgm:t>
    </dgm:pt>
    <dgm:pt modelId="{938C6D96-5CB8-4BA3-B416-50A5C100B057}" type="pres">
      <dgm:prSet presAssocID="{C2F28238-1FFD-41D0-BF26-D66494191B04}" presName="hierRoot2" presStyleCnt="0">
        <dgm:presLayoutVars>
          <dgm:hierBranch val="init"/>
        </dgm:presLayoutVars>
      </dgm:prSet>
      <dgm:spPr/>
    </dgm:pt>
    <dgm:pt modelId="{1845D1BC-9BFF-4D0A-8D84-8EE437A980B2}" type="pres">
      <dgm:prSet presAssocID="{C2F28238-1FFD-41D0-BF26-D66494191B04}" presName="rootComposite" presStyleCnt="0"/>
      <dgm:spPr/>
    </dgm:pt>
    <dgm:pt modelId="{854D49CE-1D8E-4038-8B56-40DC3E507DE1}" type="pres">
      <dgm:prSet presAssocID="{C2F28238-1FFD-41D0-BF26-D66494191B04}" presName="rootText" presStyleLbl="node3" presStyleIdx="0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125DDF-65BA-433C-8F19-AC218F6ECC09}" type="pres">
      <dgm:prSet presAssocID="{C2F28238-1FFD-41D0-BF26-D66494191B04}" presName="rootConnector" presStyleLbl="node3" presStyleIdx="0" presStyleCnt="8"/>
      <dgm:spPr/>
      <dgm:t>
        <a:bodyPr/>
        <a:lstStyle/>
        <a:p>
          <a:endParaRPr lang="zh-CN" altLang="en-US"/>
        </a:p>
      </dgm:t>
    </dgm:pt>
    <dgm:pt modelId="{26A68CAF-9A23-4A0D-9121-DCC1331541BC}" type="pres">
      <dgm:prSet presAssocID="{C2F28238-1FFD-41D0-BF26-D66494191B04}" presName="hierChild4" presStyleCnt="0"/>
      <dgm:spPr/>
    </dgm:pt>
    <dgm:pt modelId="{DB1B9A9A-CBF9-4AC9-B5A7-6EFDA90BBBB4}" type="pres">
      <dgm:prSet presAssocID="{AB7B5788-7B4C-46BE-9679-35C70D9068F0}" presName="Name64" presStyleLbl="parChTrans1D4" presStyleIdx="0" presStyleCnt="6"/>
      <dgm:spPr/>
      <dgm:t>
        <a:bodyPr/>
        <a:lstStyle/>
        <a:p>
          <a:endParaRPr lang="zh-CN" altLang="en-US"/>
        </a:p>
      </dgm:t>
    </dgm:pt>
    <dgm:pt modelId="{B0D6C6D4-43AA-4229-A025-E5A06C7E6CCB}" type="pres">
      <dgm:prSet presAssocID="{7F638A3F-29DE-4933-BBE1-81D42C3A522F}" presName="hierRoot2" presStyleCnt="0">
        <dgm:presLayoutVars>
          <dgm:hierBranch val="init"/>
        </dgm:presLayoutVars>
      </dgm:prSet>
      <dgm:spPr/>
    </dgm:pt>
    <dgm:pt modelId="{A0BE6062-E6D4-48E1-9F93-9E6B3E9A2DB6}" type="pres">
      <dgm:prSet presAssocID="{7F638A3F-29DE-4933-BBE1-81D42C3A522F}" presName="rootComposite" presStyleCnt="0"/>
      <dgm:spPr/>
    </dgm:pt>
    <dgm:pt modelId="{CB6799F5-F7BF-40ED-A71F-5088F597C75E}" type="pres">
      <dgm:prSet presAssocID="{7F638A3F-29DE-4933-BBE1-81D42C3A522F}" presName="rootText" presStyleLbl="node4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3D3287-F717-41C4-BCF8-06DEFC16FEAD}" type="pres">
      <dgm:prSet presAssocID="{7F638A3F-29DE-4933-BBE1-81D42C3A522F}" presName="rootConnector" presStyleLbl="node4" presStyleIdx="0" presStyleCnt="6"/>
      <dgm:spPr/>
      <dgm:t>
        <a:bodyPr/>
        <a:lstStyle/>
        <a:p>
          <a:endParaRPr lang="zh-CN" altLang="en-US"/>
        </a:p>
      </dgm:t>
    </dgm:pt>
    <dgm:pt modelId="{6A91EEAF-437F-484C-BBBD-4962134A98B2}" type="pres">
      <dgm:prSet presAssocID="{7F638A3F-29DE-4933-BBE1-81D42C3A522F}" presName="hierChild4" presStyleCnt="0"/>
      <dgm:spPr/>
    </dgm:pt>
    <dgm:pt modelId="{8C9F4821-3219-4E09-8213-919124DCE809}" type="pres">
      <dgm:prSet presAssocID="{7F638A3F-29DE-4933-BBE1-81D42C3A522F}" presName="hierChild5" presStyleCnt="0"/>
      <dgm:spPr/>
    </dgm:pt>
    <dgm:pt modelId="{D04DA4E3-BE88-4657-B60F-1812DD36E42A}" type="pres">
      <dgm:prSet presAssocID="{1A638E91-B320-4149-BA95-69D166B99293}" presName="Name64" presStyleLbl="parChTrans1D4" presStyleIdx="1" presStyleCnt="6"/>
      <dgm:spPr/>
      <dgm:t>
        <a:bodyPr/>
        <a:lstStyle/>
        <a:p>
          <a:endParaRPr lang="zh-CN" altLang="en-US"/>
        </a:p>
      </dgm:t>
    </dgm:pt>
    <dgm:pt modelId="{6595B1BE-E98E-4175-AC14-86E908E6D8B1}" type="pres">
      <dgm:prSet presAssocID="{A0219522-F32D-4986-9958-E43ED9A32EF4}" presName="hierRoot2" presStyleCnt="0">
        <dgm:presLayoutVars>
          <dgm:hierBranch val="init"/>
        </dgm:presLayoutVars>
      </dgm:prSet>
      <dgm:spPr/>
    </dgm:pt>
    <dgm:pt modelId="{BA3255B8-F5E9-4C54-A429-822006DD82B0}" type="pres">
      <dgm:prSet presAssocID="{A0219522-F32D-4986-9958-E43ED9A32EF4}" presName="rootComposite" presStyleCnt="0"/>
      <dgm:spPr/>
    </dgm:pt>
    <dgm:pt modelId="{C59F4E66-9463-44C0-BBFF-34FE223DAA23}" type="pres">
      <dgm:prSet presAssocID="{A0219522-F32D-4986-9958-E43ED9A32EF4}" presName="rootText" presStyleLbl="node4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10978A-E6AC-4A4A-A2E2-33CE20B3840A}" type="pres">
      <dgm:prSet presAssocID="{A0219522-F32D-4986-9958-E43ED9A32EF4}" presName="rootConnector" presStyleLbl="node4" presStyleIdx="1" presStyleCnt="6"/>
      <dgm:spPr/>
      <dgm:t>
        <a:bodyPr/>
        <a:lstStyle/>
        <a:p>
          <a:endParaRPr lang="zh-CN" altLang="en-US"/>
        </a:p>
      </dgm:t>
    </dgm:pt>
    <dgm:pt modelId="{6625541E-D290-40A0-8266-1315B3E9FAF1}" type="pres">
      <dgm:prSet presAssocID="{A0219522-F32D-4986-9958-E43ED9A32EF4}" presName="hierChild4" presStyleCnt="0"/>
      <dgm:spPr/>
    </dgm:pt>
    <dgm:pt modelId="{526A42DE-F847-4C66-822C-8B577ED59649}" type="pres">
      <dgm:prSet presAssocID="{A0219522-F32D-4986-9958-E43ED9A32EF4}" presName="hierChild5" presStyleCnt="0"/>
      <dgm:spPr/>
    </dgm:pt>
    <dgm:pt modelId="{97799BC6-1A2E-4F51-A03B-17985F6CBBF9}" type="pres">
      <dgm:prSet presAssocID="{C71AB659-7261-4248-B319-0C8B21C0FBE2}" presName="Name64" presStyleLbl="parChTrans1D4" presStyleIdx="2" presStyleCnt="6"/>
      <dgm:spPr/>
      <dgm:t>
        <a:bodyPr/>
        <a:lstStyle/>
        <a:p>
          <a:endParaRPr lang="zh-CN" altLang="en-US"/>
        </a:p>
      </dgm:t>
    </dgm:pt>
    <dgm:pt modelId="{39A3C181-3816-4E6C-862B-586D1D24BE05}" type="pres">
      <dgm:prSet presAssocID="{429EA01F-AA7F-4DC8-B89A-DFA2C5465506}" presName="hierRoot2" presStyleCnt="0">
        <dgm:presLayoutVars>
          <dgm:hierBranch val="init"/>
        </dgm:presLayoutVars>
      </dgm:prSet>
      <dgm:spPr/>
    </dgm:pt>
    <dgm:pt modelId="{927CD726-9810-446A-8DBE-48788583DA8C}" type="pres">
      <dgm:prSet presAssocID="{429EA01F-AA7F-4DC8-B89A-DFA2C5465506}" presName="rootComposite" presStyleCnt="0"/>
      <dgm:spPr/>
    </dgm:pt>
    <dgm:pt modelId="{DAF1C894-C149-46D8-9A11-5F6D43AA55B4}" type="pres">
      <dgm:prSet presAssocID="{429EA01F-AA7F-4DC8-B89A-DFA2C5465506}" presName="rootText" presStyleLbl="node4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3F34995-4EDC-4D6B-AE2C-28E2ED865E2B}" type="pres">
      <dgm:prSet presAssocID="{429EA01F-AA7F-4DC8-B89A-DFA2C5465506}" presName="rootConnector" presStyleLbl="node4" presStyleIdx="2" presStyleCnt="6"/>
      <dgm:spPr/>
      <dgm:t>
        <a:bodyPr/>
        <a:lstStyle/>
        <a:p>
          <a:endParaRPr lang="zh-CN" altLang="en-US"/>
        </a:p>
      </dgm:t>
    </dgm:pt>
    <dgm:pt modelId="{0AB8E492-BFC2-43FE-BB3D-E94826C97C85}" type="pres">
      <dgm:prSet presAssocID="{429EA01F-AA7F-4DC8-B89A-DFA2C5465506}" presName="hierChild4" presStyleCnt="0"/>
      <dgm:spPr/>
    </dgm:pt>
    <dgm:pt modelId="{4BA6208E-976E-4D8A-AF1C-301E30119C2E}" type="pres">
      <dgm:prSet presAssocID="{429EA01F-AA7F-4DC8-B89A-DFA2C5465506}" presName="hierChild5" presStyleCnt="0"/>
      <dgm:spPr/>
    </dgm:pt>
    <dgm:pt modelId="{EDDE1F9A-92BB-4E4B-B14E-30F89498CACF}" type="pres">
      <dgm:prSet presAssocID="{C2F28238-1FFD-41D0-BF26-D66494191B04}" presName="hierChild5" presStyleCnt="0"/>
      <dgm:spPr/>
    </dgm:pt>
    <dgm:pt modelId="{6B1F7A26-701E-4B94-87AF-B19F6E520E1D}" type="pres">
      <dgm:prSet presAssocID="{442A2F71-0579-4634-8C98-FAE3109EBBEB}" presName="Name64" presStyleLbl="parChTrans1D3" presStyleIdx="1" presStyleCnt="8"/>
      <dgm:spPr/>
      <dgm:t>
        <a:bodyPr/>
        <a:lstStyle/>
        <a:p>
          <a:endParaRPr lang="zh-CN" altLang="en-US"/>
        </a:p>
      </dgm:t>
    </dgm:pt>
    <dgm:pt modelId="{BBA70ACF-B150-4C78-9145-0CDA895D6260}" type="pres">
      <dgm:prSet presAssocID="{87CF562E-1591-4405-8BAD-079178EE673C}" presName="hierRoot2" presStyleCnt="0">
        <dgm:presLayoutVars>
          <dgm:hierBranch val="init"/>
        </dgm:presLayoutVars>
      </dgm:prSet>
      <dgm:spPr/>
    </dgm:pt>
    <dgm:pt modelId="{7A9AB743-CB2D-497E-91AD-0B409516E2F7}" type="pres">
      <dgm:prSet presAssocID="{87CF562E-1591-4405-8BAD-079178EE673C}" presName="rootComposite" presStyleCnt="0"/>
      <dgm:spPr/>
    </dgm:pt>
    <dgm:pt modelId="{AB645643-2DD0-46C7-9B8B-82E27DD05A7D}" type="pres">
      <dgm:prSet presAssocID="{87CF562E-1591-4405-8BAD-079178EE673C}" presName="rootText" presStyleLbl="node3" presStyleIdx="1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D1EFCC-84CB-4160-ABF3-DF716ECF58E8}" type="pres">
      <dgm:prSet presAssocID="{87CF562E-1591-4405-8BAD-079178EE673C}" presName="rootConnector" presStyleLbl="node3" presStyleIdx="1" presStyleCnt="8"/>
      <dgm:spPr/>
      <dgm:t>
        <a:bodyPr/>
        <a:lstStyle/>
        <a:p>
          <a:endParaRPr lang="zh-CN" altLang="en-US"/>
        </a:p>
      </dgm:t>
    </dgm:pt>
    <dgm:pt modelId="{9FB83C0E-97FF-4D5A-8D9E-08F3CACA3B8F}" type="pres">
      <dgm:prSet presAssocID="{87CF562E-1591-4405-8BAD-079178EE673C}" presName="hierChild4" presStyleCnt="0"/>
      <dgm:spPr/>
    </dgm:pt>
    <dgm:pt modelId="{A31F9FD0-6C8B-4A39-BD84-C68D07823B20}" type="pres">
      <dgm:prSet presAssocID="{C8DA26CE-D056-4526-B9D2-57E5F31E6D77}" presName="Name64" presStyleLbl="parChTrans1D4" presStyleIdx="3" presStyleCnt="6"/>
      <dgm:spPr/>
      <dgm:t>
        <a:bodyPr/>
        <a:lstStyle/>
        <a:p>
          <a:endParaRPr lang="zh-CN" altLang="en-US"/>
        </a:p>
      </dgm:t>
    </dgm:pt>
    <dgm:pt modelId="{99005810-5409-4ED3-B65A-045807DC2A39}" type="pres">
      <dgm:prSet presAssocID="{AEC429E0-F648-4FCE-BE6B-EACC0185E25E}" presName="hierRoot2" presStyleCnt="0">
        <dgm:presLayoutVars>
          <dgm:hierBranch val="init"/>
        </dgm:presLayoutVars>
      </dgm:prSet>
      <dgm:spPr/>
    </dgm:pt>
    <dgm:pt modelId="{BF1B4FA8-48DF-48A9-94BC-6ED008C30CB1}" type="pres">
      <dgm:prSet presAssocID="{AEC429E0-F648-4FCE-BE6B-EACC0185E25E}" presName="rootComposite" presStyleCnt="0"/>
      <dgm:spPr/>
    </dgm:pt>
    <dgm:pt modelId="{D34BB1D2-DC26-4986-AB48-B2A98E62FA3F}" type="pres">
      <dgm:prSet presAssocID="{AEC429E0-F648-4FCE-BE6B-EACC0185E25E}" presName="rootText" presStyleLbl="node4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458E84-6B8F-4F37-A984-D931A4DCCFE6}" type="pres">
      <dgm:prSet presAssocID="{AEC429E0-F648-4FCE-BE6B-EACC0185E25E}" presName="rootConnector" presStyleLbl="node4" presStyleIdx="3" presStyleCnt="6"/>
      <dgm:spPr/>
      <dgm:t>
        <a:bodyPr/>
        <a:lstStyle/>
        <a:p>
          <a:endParaRPr lang="zh-CN" altLang="en-US"/>
        </a:p>
      </dgm:t>
    </dgm:pt>
    <dgm:pt modelId="{D80D1292-C4A8-4E41-A3A3-DF5026AB4FD1}" type="pres">
      <dgm:prSet presAssocID="{AEC429E0-F648-4FCE-BE6B-EACC0185E25E}" presName="hierChild4" presStyleCnt="0"/>
      <dgm:spPr/>
    </dgm:pt>
    <dgm:pt modelId="{7C704913-31CA-4666-B9E3-6741022EFED4}" type="pres">
      <dgm:prSet presAssocID="{BE899171-AC11-4991-B6D2-0BAEF7B3F8D3}" presName="Name64" presStyleLbl="parChTrans1D4" presStyleIdx="4" presStyleCnt="6"/>
      <dgm:spPr/>
      <dgm:t>
        <a:bodyPr/>
        <a:lstStyle/>
        <a:p>
          <a:endParaRPr lang="zh-CN" altLang="en-US"/>
        </a:p>
      </dgm:t>
    </dgm:pt>
    <dgm:pt modelId="{E48F0849-5601-4350-A307-8D4D312B04B1}" type="pres">
      <dgm:prSet presAssocID="{73A6D5CD-AF94-4138-A59C-A3A829FBA5E5}" presName="hierRoot2" presStyleCnt="0">
        <dgm:presLayoutVars>
          <dgm:hierBranch val="init"/>
        </dgm:presLayoutVars>
      </dgm:prSet>
      <dgm:spPr/>
    </dgm:pt>
    <dgm:pt modelId="{990C4B6A-2512-4487-80B4-119576A3B1EA}" type="pres">
      <dgm:prSet presAssocID="{73A6D5CD-AF94-4138-A59C-A3A829FBA5E5}" presName="rootComposite" presStyleCnt="0"/>
      <dgm:spPr/>
    </dgm:pt>
    <dgm:pt modelId="{689FAFD4-8C92-4C23-8D76-362B4F6A7780}" type="pres">
      <dgm:prSet presAssocID="{73A6D5CD-AF94-4138-A59C-A3A829FBA5E5}" presName="rootText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95E601B-6F94-4D89-AB47-53FAE48FB922}" type="pres">
      <dgm:prSet presAssocID="{73A6D5CD-AF94-4138-A59C-A3A829FBA5E5}" presName="rootConnector" presStyleLbl="node4" presStyleIdx="4" presStyleCnt="6"/>
      <dgm:spPr/>
      <dgm:t>
        <a:bodyPr/>
        <a:lstStyle/>
        <a:p>
          <a:endParaRPr lang="zh-CN" altLang="en-US"/>
        </a:p>
      </dgm:t>
    </dgm:pt>
    <dgm:pt modelId="{D1F54124-27BB-4635-ADBB-0E567BACAEAE}" type="pres">
      <dgm:prSet presAssocID="{73A6D5CD-AF94-4138-A59C-A3A829FBA5E5}" presName="hierChild4" presStyleCnt="0"/>
      <dgm:spPr/>
    </dgm:pt>
    <dgm:pt modelId="{7EEC9033-34E7-400E-9B2B-6F5341D757BD}" type="pres">
      <dgm:prSet presAssocID="{73A6D5CD-AF94-4138-A59C-A3A829FBA5E5}" presName="hierChild5" presStyleCnt="0"/>
      <dgm:spPr/>
    </dgm:pt>
    <dgm:pt modelId="{07B55A45-F856-4C0D-ABCB-21FADF9B43F4}" type="pres">
      <dgm:prSet presAssocID="{E1341FDA-9E6D-499A-A6E5-82D8EA49A1C2}" presName="Name64" presStyleLbl="parChTrans1D4" presStyleIdx="5" presStyleCnt="6"/>
      <dgm:spPr/>
      <dgm:t>
        <a:bodyPr/>
        <a:lstStyle/>
        <a:p>
          <a:endParaRPr lang="zh-CN" altLang="en-US"/>
        </a:p>
      </dgm:t>
    </dgm:pt>
    <dgm:pt modelId="{185A7ADF-BC81-4FA6-AAC6-88C622369464}" type="pres">
      <dgm:prSet presAssocID="{7B14AF8B-B7B2-451B-88C3-7BD47FDC879E}" presName="hierRoot2" presStyleCnt="0">
        <dgm:presLayoutVars>
          <dgm:hierBranch val="init"/>
        </dgm:presLayoutVars>
      </dgm:prSet>
      <dgm:spPr/>
    </dgm:pt>
    <dgm:pt modelId="{17A20F4A-5CD6-49AC-84DC-9BE3428AA2DC}" type="pres">
      <dgm:prSet presAssocID="{7B14AF8B-B7B2-451B-88C3-7BD47FDC879E}" presName="rootComposite" presStyleCnt="0"/>
      <dgm:spPr/>
    </dgm:pt>
    <dgm:pt modelId="{B7618280-6BF8-4865-99DA-52ADA09DB8BB}" type="pres">
      <dgm:prSet presAssocID="{7B14AF8B-B7B2-451B-88C3-7BD47FDC879E}" presName="rootText" presStyleLbl="node4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2089AF-D13C-4D80-AC2B-4D4E1AAA4A12}" type="pres">
      <dgm:prSet presAssocID="{7B14AF8B-B7B2-451B-88C3-7BD47FDC879E}" presName="rootConnector" presStyleLbl="node4" presStyleIdx="5" presStyleCnt="6"/>
      <dgm:spPr/>
      <dgm:t>
        <a:bodyPr/>
        <a:lstStyle/>
        <a:p>
          <a:endParaRPr lang="zh-CN" altLang="en-US"/>
        </a:p>
      </dgm:t>
    </dgm:pt>
    <dgm:pt modelId="{D86AA27D-2275-4B0C-A216-8F410DB75495}" type="pres">
      <dgm:prSet presAssocID="{7B14AF8B-B7B2-451B-88C3-7BD47FDC879E}" presName="hierChild4" presStyleCnt="0"/>
      <dgm:spPr/>
    </dgm:pt>
    <dgm:pt modelId="{1DD6E210-00C9-480F-B41E-1707FB4A538C}" type="pres">
      <dgm:prSet presAssocID="{7B14AF8B-B7B2-451B-88C3-7BD47FDC879E}" presName="hierChild5" presStyleCnt="0"/>
      <dgm:spPr/>
    </dgm:pt>
    <dgm:pt modelId="{66853342-3392-4775-9F9F-7EE0C4564AD5}" type="pres">
      <dgm:prSet presAssocID="{AEC429E0-F648-4FCE-BE6B-EACC0185E25E}" presName="hierChild5" presStyleCnt="0"/>
      <dgm:spPr/>
    </dgm:pt>
    <dgm:pt modelId="{D7448464-6828-41C4-A977-E9B7A5B53FAF}" type="pres">
      <dgm:prSet presAssocID="{87CF562E-1591-4405-8BAD-079178EE673C}" presName="hierChild5" presStyleCnt="0"/>
      <dgm:spPr/>
    </dgm:pt>
    <dgm:pt modelId="{411C5ECD-DA58-46F9-8F36-837A70EBD84B}" type="pres">
      <dgm:prSet presAssocID="{AE52EE79-F7B6-46D0-8AEA-C4E85B6F2CD2}" presName="Name64" presStyleLbl="parChTrans1D3" presStyleIdx="2" presStyleCnt="8"/>
      <dgm:spPr/>
      <dgm:t>
        <a:bodyPr/>
        <a:lstStyle/>
        <a:p>
          <a:endParaRPr lang="zh-CN" altLang="en-US"/>
        </a:p>
      </dgm:t>
    </dgm:pt>
    <dgm:pt modelId="{259E2C19-95CE-434A-91C5-2435D670CB93}" type="pres">
      <dgm:prSet presAssocID="{05EDF488-47C9-4E40-9875-2DD2D99D51B5}" presName="hierRoot2" presStyleCnt="0">
        <dgm:presLayoutVars>
          <dgm:hierBranch val="init"/>
        </dgm:presLayoutVars>
      </dgm:prSet>
      <dgm:spPr/>
    </dgm:pt>
    <dgm:pt modelId="{B61C14CC-3348-4444-8EB8-D56DF7E5B011}" type="pres">
      <dgm:prSet presAssocID="{05EDF488-47C9-4E40-9875-2DD2D99D51B5}" presName="rootComposite" presStyleCnt="0"/>
      <dgm:spPr/>
    </dgm:pt>
    <dgm:pt modelId="{EDAD5081-FE20-4B39-A1D4-DD9BD30A0480}" type="pres">
      <dgm:prSet presAssocID="{05EDF488-47C9-4E40-9875-2DD2D99D51B5}" presName="rootText" presStyleLbl="node3" presStyleIdx="2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7F71479-C544-40A0-90C8-A4419B98C605}" type="pres">
      <dgm:prSet presAssocID="{05EDF488-47C9-4E40-9875-2DD2D99D51B5}" presName="rootConnector" presStyleLbl="node3" presStyleIdx="2" presStyleCnt="8"/>
      <dgm:spPr/>
      <dgm:t>
        <a:bodyPr/>
        <a:lstStyle/>
        <a:p>
          <a:endParaRPr lang="zh-CN" altLang="en-US"/>
        </a:p>
      </dgm:t>
    </dgm:pt>
    <dgm:pt modelId="{DFEF4907-A7DF-4D3A-B437-AEF238970DDE}" type="pres">
      <dgm:prSet presAssocID="{05EDF488-47C9-4E40-9875-2DD2D99D51B5}" presName="hierChild4" presStyleCnt="0"/>
      <dgm:spPr/>
    </dgm:pt>
    <dgm:pt modelId="{38E0B7B9-B285-467E-BDD6-199C8F3C13A5}" type="pres">
      <dgm:prSet presAssocID="{05EDF488-47C9-4E40-9875-2DD2D99D51B5}" presName="hierChild5" presStyleCnt="0"/>
      <dgm:spPr/>
    </dgm:pt>
    <dgm:pt modelId="{F3A906EC-47BD-4FEE-97E5-FF819C1A03A4}" type="pres">
      <dgm:prSet presAssocID="{D414EE3E-88A4-471D-BC7F-245BE42645EB}" presName="hierChild5" presStyleCnt="0"/>
      <dgm:spPr/>
    </dgm:pt>
    <dgm:pt modelId="{AE7544C7-A2C6-4E2E-82FD-703F0D19100A}" type="pres">
      <dgm:prSet presAssocID="{3023F595-B6D2-4325-B333-B0B3519AF458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744312D7-86F9-4B07-9892-42557DDB181E}" type="pres">
      <dgm:prSet presAssocID="{A5029C8F-5690-4FA5-967C-220FF533FD23}" presName="hierRoot2" presStyleCnt="0">
        <dgm:presLayoutVars>
          <dgm:hierBranch val="init"/>
        </dgm:presLayoutVars>
      </dgm:prSet>
      <dgm:spPr/>
    </dgm:pt>
    <dgm:pt modelId="{11E30EAE-B303-4DF8-85D0-D370DFD8DA5E}" type="pres">
      <dgm:prSet presAssocID="{A5029C8F-5690-4FA5-967C-220FF533FD23}" presName="rootComposite" presStyleCnt="0"/>
      <dgm:spPr/>
    </dgm:pt>
    <dgm:pt modelId="{E8DF8783-1B0B-4A85-AC80-FFE00194DBC8}" type="pres">
      <dgm:prSet presAssocID="{A5029C8F-5690-4FA5-967C-220FF533FD23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B4C067-79B7-4FF2-9915-6B86E21F0CE3}" type="pres">
      <dgm:prSet presAssocID="{A5029C8F-5690-4FA5-967C-220FF533FD23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232B9B03-FAA6-47E9-8064-F30140C50FDC}" type="pres">
      <dgm:prSet presAssocID="{A5029C8F-5690-4FA5-967C-220FF533FD23}" presName="hierChild4" presStyleCnt="0"/>
      <dgm:spPr/>
    </dgm:pt>
    <dgm:pt modelId="{CBB4C1D6-B7CF-4D40-A075-3048C868D2BA}" type="pres">
      <dgm:prSet presAssocID="{65F05DA3-4B3B-4DB3-8199-9AE534C85163}" presName="Name64" presStyleLbl="parChTrans1D3" presStyleIdx="3" presStyleCnt="8"/>
      <dgm:spPr/>
      <dgm:t>
        <a:bodyPr/>
        <a:lstStyle/>
        <a:p>
          <a:endParaRPr lang="zh-CN" altLang="en-US"/>
        </a:p>
      </dgm:t>
    </dgm:pt>
    <dgm:pt modelId="{E037A27A-8CF9-4707-B337-BF7E0F2DEA90}" type="pres">
      <dgm:prSet presAssocID="{B57640AE-E4B1-4233-AAD9-F0F8C4A9A4F2}" presName="hierRoot2" presStyleCnt="0">
        <dgm:presLayoutVars>
          <dgm:hierBranch val="init"/>
        </dgm:presLayoutVars>
      </dgm:prSet>
      <dgm:spPr/>
    </dgm:pt>
    <dgm:pt modelId="{269CB2AB-FDEE-43D7-8241-5A4BD964B8E4}" type="pres">
      <dgm:prSet presAssocID="{B57640AE-E4B1-4233-AAD9-F0F8C4A9A4F2}" presName="rootComposite" presStyleCnt="0"/>
      <dgm:spPr/>
    </dgm:pt>
    <dgm:pt modelId="{29333211-88F9-46F9-BBD7-945F211CE098}" type="pres">
      <dgm:prSet presAssocID="{B57640AE-E4B1-4233-AAD9-F0F8C4A9A4F2}" presName="rootText" presStyleLbl="node3" presStyleIdx="3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4D0E4E-2636-4F8D-80B3-03F69CD19D1F}" type="pres">
      <dgm:prSet presAssocID="{B57640AE-E4B1-4233-AAD9-F0F8C4A9A4F2}" presName="rootConnector" presStyleLbl="node3" presStyleIdx="3" presStyleCnt="8"/>
      <dgm:spPr/>
      <dgm:t>
        <a:bodyPr/>
        <a:lstStyle/>
        <a:p>
          <a:endParaRPr lang="zh-CN" altLang="en-US"/>
        </a:p>
      </dgm:t>
    </dgm:pt>
    <dgm:pt modelId="{68D8CA8B-B5A5-4CC8-B35A-6396BDB437A0}" type="pres">
      <dgm:prSet presAssocID="{B57640AE-E4B1-4233-AAD9-F0F8C4A9A4F2}" presName="hierChild4" presStyleCnt="0"/>
      <dgm:spPr/>
    </dgm:pt>
    <dgm:pt modelId="{F8F498C7-BA49-4B65-9011-9AA12C640032}" type="pres">
      <dgm:prSet presAssocID="{B57640AE-E4B1-4233-AAD9-F0F8C4A9A4F2}" presName="hierChild5" presStyleCnt="0"/>
      <dgm:spPr/>
    </dgm:pt>
    <dgm:pt modelId="{2060E509-E880-4350-B6C9-7364564EB347}" type="pres">
      <dgm:prSet presAssocID="{A5029C8F-5690-4FA5-967C-220FF533FD23}" presName="hierChild5" presStyleCnt="0"/>
      <dgm:spPr/>
    </dgm:pt>
    <dgm:pt modelId="{D8587791-1CA2-4046-999C-0D1AA4D52C7C}" type="pres">
      <dgm:prSet presAssocID="{0263600E-5538-4B4A-9947-27956DD1B221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DF7F8CF4-2985-4B5F-9341-F8A7EAD060C2}" type="pres">
      <dgm:prSet presAssocID="{5A42B499-FAEB-4F6F-AC38-CD60FD21DDD0}" presName="hierRoot2" presStyleCnt="0">
        <dgm:presLayoutVars>
          <dgm:hierBranch val="init"/>
        </dgm:presLayoutVars>
      </dgm:prSet>
      <dgm:spPr/>
    </dgm:pt>
    <dgm:pt modelId="{B09760D6-F67A-4432-9A88-3CEB0432172E}" type="pres">
      <dgm:prSet presAssocID="{5A42B499-FAEB-4F6F-AC38-CD60FD21DDD0}" presName="rootComposite" presStyleCnt="0"/>
      <dgm:spPr/>
    </dgm:pt>
    <dgm:pt modelId="{F3A68312-638F-4DBB-9AD0-D46A6BCC0A12}" type="pres">
      <dgm:prSet presAssocID="{5A42B499-FAEB-4F6F-AC38-CD60FD21DDD0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D8A74C7-6380-46AD-91CB-D5A52DCAC2FB}" type="pres">
      <dgm:prSet presAssocID="{5A42B499-FAEB-4F6F-AC38-CD60FD21DDD0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792AD006-A6D9-4823-B4A9-6AFC9660CA07}" type="pres">
      <dgm:prSet presAssocID="{5A42B499-FAEB-4F6F-AC38-CD60FD21DDD0}" presName="hierChild4" presStyleCnt="0"/>
      <dgm:spPr/>
    </dgm:pt>
    <dgm:pt modelId="{134D2BC7-46FD-4FB1-87B4-E19C233D50FF}" type="pres">
      <dgm:prSet presAssocID="{A32F9783-B64D-4F29-AC83-A5B0A57A6F94}" presName="Name64" presStyleLbl="parChTrans1D3" presStyleIdx="4" presStyleCnt="8"/>
      <dgm:spPr/>
      <dgm:t>
        <a:bodyPr/>
        <a:lstStyle/>
        <a:p>
          <a:endParaRPr lang="zh-CN" altLang="en-US"/>
        </a:p>
      </dgm:t>
    </dgm:pt>
    <dgm:pt modelId="{5BF27F01-1376-4DB4-91D2-B3CB5667B1B7}" type="pres">
      <dgm:prSet presAssocID="{1253086B-6A5B-47C0-A8D3-279C354745D6}" presName="hierRoot2" presStyleCnt="0">
        <dgm:presLayoutVars>
          <dgm:hierBranch val="init"/>
        </dgm:presLayoutVars>
      </dgm:prSet>
      <dgm:spPr/>
    </dgm:pt>
    <dgm:pt modelId="{A9AA19E9-011A-4D7F-BE40-427353184F48}" type="pres">
      <dgm:prSet presAssocID="{1253086B-6A5B-47C0-A8D3-279C354745D6}" presName="rootComposite" presStyleCnt="0"/>
      <dgm:spPr/>
    </dgm:pt>
    <dgm:pt modelId="{66D743BC-F2E5-4E8D-93E8-20D78F080209}" type="pres">
      <dgm:prSet presAssocID="{1253086B-6A5B-47C0-A8D3-279C354745D6}" presName="rootText" presStyleLbl="node3" presStyleIdx="4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84ACEE-EA06-40D9-85DC-A5877369155B}" type="pres">
      <dgm:prSet presAssocID="{1253086B-6A5B-47C0-A8D3-279C354745D6}" presName="rootConnector" presStyleLbl="node3" presStyleIdx="4" presStyleCnt="8"/>
      <dgm:spPr/>
      <dgm:t>
        <a:bodyPr/>
        <a:lstStyle/>
        <a:p>
          <a:endParaRPr lang="zh-CN" altLang="en-US"/>
        </a:p>
      </dgm:t>
    </dgm:pt>
    <dgm:pt modelId="{7BBC3FEC-4B9E-4F8D-8407-AECFA9A53671}" type="pres">
      <dgm:prSet presAssocID="{1253086B-6A5B-47C0-A8D3-279C354745D6}" presName="hierChild4" presStyleCnt="0"/>
      <dgm:spPr/>
    </dgm:pt>
    <dgm:pt modelId="{82820941-4AE9-429A-88C7-FC0AEE29D2C9}" type="pres">
      <dgm:prSet presAssocID="{1253086B-6A5B-47C0-A8D3-279C354745D6}" presName="hierChild5" presStyleCnt="0"/>
      <dgm:spPr/>
    </dgm:pt>
    <dgm:pt modelId="{43EFEBB4-6594-4433-84B0-9BC30E535B6B}" type="pres">
      <dgm:prSet presAssocID="{3C598892-3D24-4334-A6BC-EAABCC65072C}" presName="Name64" presStyleLbl="parChTrans1D3" presStyleIdx="5" presStyleCnt="8"/>
      <dgm:spPr/>
      <dgm:t>
        <a:bodyPr/>
        <a:lstStyle/>
        <a:p>
          <a:endParaRPr lang="zh-CN" altLang="en-US"/>
        </a:p>
      </dgm:t>
    </dgm:pt>
    <dgm:pt modelId="{47035617-BD52-499B-ACD3-CE61B29849E8}" type="pres">
      <dgm:prSet presAssocID="{BC701BFF-D3FA-4A34-9048-0F50F063EC65}" presName="hierRoot2" presStyleCnt="0">
        <dgm:presLayoutVars>
          <dgm:hierBranch val="init"/>
        </dgm:presLayoutVars>
      </dgm:prSet>
      <dgm:spPr/>
    </dgm:pt>
    <dgm:pt modelId="{01A73A40-ADBA-4E6A-AE00-5ED82F0ADD1E}" type="pres">
      <dgm:prSet presAssocID="{BC701BFF-D3FA-4A34-9048-0F50F063EC65}" presName="rootComposite" presStyleCnt="0"/>
      <dgm:spPr/>
    </dgm:pt>
    <dgm:pt modelId="{7B878766-33CB-4D7A-AEA2-3DAFD60C6A41}" type="pres">
      <dgm:prSet presAssocID="{BC701BFF-D3FA-4A34-9048-0F50F063EC65}" presName="rootText" presStyleLbl="node3" presStyleIdx="5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613FC7-1268-4FC4-B9E0-1EE67353A2BC}" type="pres">
      <dgm:prSet presAssocID="{BC701BFF-D3FA-4A34-9048-0F50F063EC65}" presName="rootConnector" presStyleLbl="node3" presStyleIdx="5" presStyleCnt="8"/>
      <dgm:spPr/>
      <dgm:t>
        <a:bodyPr/>
        <a:lstStyle/>
        <a:p>
          <a:endParaRPr lang="zh-CN" altLang="en-US"/>
        </a:p>
      </dgm:t>
    </dgm:pt>
    <dgm:pt modelId="{EA1168DC-DFDC-40B2-AF8C-63C98144F08A}" type="pres">
      <dgm:prSet presAssocID="{BC701BFF-D3FA-4A34-9048-0F50F063EC65}" presName="hierChild4" presStyleCnt="0"/>
      <dgm:spPr/>
    </dgm:pt>
    <dgm:pt modelId="{0A0D7046-C884-4FB4-9AEE-C47E1E3EF7CB}" type="pres">
      <dgm:prSet presAssocID="{BC701BFF-D3FA-4A34-9048-0F50F063EC65}" presName="hierChild5" presStyleCnt="0"/>
      <dgm:spPr/>
    </dgm:pt>
    <dgm:pt modelId="{14177B12-B773-456A-AF50-65B79AAA3A2E}" type="pres">
      <dgm:prSet presAssocID="{56066934-BE38-4D7F-98C5-7E35B2B132E6}" presName="Name64" presStyleLbl="parChTrans1D3" presStyleIdx="6" presStyleCnt="8"/>
      <dgm:spPr/>
      <dgm:t>
        <a:bodyPr/>
        <a:lstStyle/>
        <a:p>
          <a:endParaRPr lang="zh-CN" altLang="en-US"/>
        </a:p>
      </dgm:t>
    </dgm:pt>
    <dgm:pt modelId="{883643F4-A3E1-44BD-B515-822280963871}" type="pres">
      <dgm:prSet presAssocID="{11A1D04B-2854-44B2-977B-43F98400E839}" presName="hierRoot2" presStyleCnt="0">
        <dgm:presLayoutVars>
          <dgm:hierBranch val="init"/>
        </dgm:presLayoutVars>
      </dgm:prSet>
      <dgm:spPr/>
    </dgm:pt>
    <dgm:pt modelId="{4B021D65-44ED-4FEF-8029-12391F52FB8D}" type="pres">
      <dgm:prSet presAssocID="{11A1D04B-2854-44B2-977B-43F98400E839}" presName="rootComposite" presStyleCnt="0"/>
      <dgm:spPr/>
    </dgm:pt>
    <dgm:pt modelId="{24E0570B-7AC9-46E2-ADA1-8A554C29B653}" type="pres">
      <dgm:prSet presAssocID="{11A1D04B-2854-44B2-977B-43F98400E839}" presName="rootText" presStyleLbl="node3" presStyleIdx="6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047CC80-1839-4FA6-BB2A-5FA930F91EAA}" type="pres">
      <dgm:prSet presAssocID="{11A1D04B-2854-44B2-977B-43F98400E839}" presName="rootConnector" presStyleLbl="node3" presStyleIdx="6" presStyleCnt="8"/>
      <dgm:spPr/>
      <dgm:t>
        <a:bodyPr/>
        <a:lstStyle/>
        <a:p>
          <a:endParaRPr lang="zh-CN" altLang="en-US"/>
        </a:p>
      </dgm:t>
    </dgm:pt>
    <dgm:pt modelId="{A8EBC816-F488-4A37-8179-75CED6246B45}" type="pres">
      <dgm:prSet presAssocID="{11A1D04B-2854-44B2-977B-43F98400E839}" presName="hierChild4" presStyleCnt="0"/>
      <dgm:spPr/>
    </dgm:pt>
    <dgm:pt modelId="{EA68599B-785C-4B62-B259-0D0867B742BC}" type="pres">
      <dgm:prSet presAssocID="{11A1D04B-2854-44B2-977B-43F98400E839}" presName="hierChild5" presStyleCnt="0"/>
      <dgm:spPr/>
    </dgm:pt>
    <dgm:pt modelId="{4A0A9894-D3B3-4715-84B4-FAF19744E30D}" type="pres">
      <dgm:prSet presAssocID="{F3C9A98D-BBD4-48F5-BF73-E4A3FEA5A0A3}" presName="Name64" presStyleLbl="parChTrans1D3" presStyleIdx="7" presStyleCnt="8"/>
      <dgm:spPr/>
      <dgm:t>
        <a:bodyPr/>
        <a:lstStyle/>
        <a:p>
          <a:endParaRPr lang="zh-CN" altLang="en-US"/>
        </a:p>
      </dgm:t>
    </dgm:pt>
    <dgm:pt modelId="{894375F8-4894-4F1B-942D-52EDD7B2CB79}" type="pres">
      <dgm:prSet presAssocID="{7F586982-FB05-45C0-BD79-25D387173861}" presName="hierRoot2" presStyleCnt="0">
        <dgm:presLayoutVars>
          <dgm:hierBranch val="init"/>
        </dgm:presLayoutVars>
      </dgm:prSet>
      <dgm:spPr/>
    </dgm:pt>
    <dgm:pt modelId="{DB942897-F702-498D-AA96-6E3B30CA575B}" type="pres">
      <dgm:prSet presAssocID="{7F586982-FB05-45C0-BD79-25D387173861}" presName="rootComposite" presStyleCnt="0"/>
      <dgm:spPr/>
    </dgm:pt>
    <dgm:pt modelId="{8F06888A-6104-492B-B615-9810C92C98C8}" type="pres">
      <dgm:prSet presAssocID="{7F586982-FB05-45C0-BD79-25D387173861}" presName="rootText" presStyleLbl="node3" presStyleIdx="7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957D0C-9876-4673-A040-8741CB293EA4}" type="pres">
      <dgm:prSet presAssocID="{7F586982-FB05-45C0-BD79-25D387173861}" presName="rootConnector" presStyleLbl="node3" presStyleIdx="7" presStyleCnt="8"/>
      <dgm:spPr/>
      <dgm:t>
        <a:bodyPr/>
        <a:lstStyle/>
        <a:p>
          <a:endParaRPr lang="zh-CN" altLang="en-US"/>
        </a:p>
      </dgm:t>
    </dgm:pt>
    <dgm:pt modelId="{0A0C1506-3004-45F3-8F4F-B8409FA46223}" type="pres">
      <dgm:prSet presAssocID="{7F586982-FB05-45C0-BD79-25D387173861}" presName="hierChild4" presStyleCnt="0"/>
      <dgm:spPr/>
    </dgm:pt>
    <dgm:pt modelId="{9292BFE6-93A7-47B6-9BD1-B1631BE4625C}" type="pres">
      <dgm:prSet presAssocID="{7F586982-FB05-45C0-BD79-25D387173861}" presName="hierChild5" presStyleCnt="0"/>
      <dgm:spPr/>
    </dgm:pt>
    <dgm:pt modelId="{99A6B6DF-456E-404C-A090-AD5C25667372}" type="pres">
      <dgm:prSet presAssocID="{5A42B499-FAEB-4F6F-AC38-CD60FD21DDD0}" presName="hierChild5" presStyleCnt="0"/>
      <dgm:spPr/>
    </dgm:pt>
    <dgm:pt modelId="{28ED10E3-8525-4BA1-A1C1-7CACA2EE5CC1}" type="pres">
      <dgm:prSet presAssocID="{47B8C4D1-DDCF-4487-BD0C-7A8C7BA204FA}" presName="hierChild3" presStyleCnt="0"/>
      <dgm:spPr/>
    </dgm:pt>
  </dgm:ptLst>
  <dgm:cxnLst>
    <dgm:cxn modelId="{E11959A8-FD08-4862-8F90-67D8051D40E7}" type="presOf" srcId="{BC701BFF-D3FA-4A34-9048-0F50F063EC65}" destId="{E7613FC7-1268-4FC4-B9E0-1EE67353A2BC}" srcOrd="1" destOrd="0" presId="urn:microsoft.com/office/officeart/2009/3/layout/HorizontalOrganizationChart"/>
    <dgm:cxn modelId="{E8A13807-E76A-48E6-8C06-9B7536299426}" type="presOf" srcId="{56066934-BE38-4D7F-98C5-7E35B2B132E6}" destId="{14177B12-B773-456A-AF50-65B79AAA3A2E}" srcOrd="0" destOrd="0" presId="urn:microsoft.com/office/officeart/2009/3/layout/HorizontalOrganizationChart"/>
    <dgm:cxn modelId="{7E5A4481-9BCC-4A50-A4CA-51DD10863D2A}" type="presOf" srcId="{73A6D5CD-AF94-4138-A59C-A3A829FBA5E5}" destId="{495E601B-6F94-4D89-AB47-53FAE48FB922}" srcOrd="1" destOrd="0" presId="urn:microsoft.com/office/officeart/2009/3/layout/HorizontalOrganizationChart"/>
    <dgm:cxn modelId="{F677EC2F-2F40-44B0-820A-1DD858B24C2D}" srcId="{C2F28238-1FFD-41D0-BF26-D66494191B04}" destId="{A0219522-F32D-4986-9958-E43ED9A32EF4}" srcOrd="1" destOrd="0" parTransId="{1A638E91-B320-4149-BA95-69D166B99293}" sibTransId="{8F563A43-2DCC-4C58-8569-6D8B9F698258}"/>
    <dgm:cxn modelId="{7B573948-D072-40D4-AFF5-D0A68A1A1FA1}" type="presOf" srcId="{AEC429E0-F648-4FCE-BE6B-EACC0185E25E}" destId="{D34BB1D2-DC26-4986-AB48-B2A98E62FA3F}" srcOrd="0" destOrd="0" presId="urn:microsoft.com/office/officeart/2009/3/layout/HorizontalOrganizationChart"/>
    <dgm:cxn modelId="{803C1CD7-3FEA-4DAF-9615-DC06C1AB97D3}" type="presOf" srcId="{AE52EE79-F7B6-46D0-8AEA-C4E85B6F2CD2}" destId="{411C5ECD-DA58-46F9-8F36-837A70EBD84B}" srcOrd="0" destOrd="0" presId="urn:microsoft.com/office/officeart/2009/3/layout/HorizontalOrganizationChart"/>
    <dgm:cxn modelId="{71BF38CE-A0F2-486D-971E-2F4DD8B4A7B3}" srcId="{AEC429E0-F648-4FCE-BE6B-EACC0185E25E}" destId="{7B14AF8B-B7B2-451B-88C3-7BD47FDC879E}" srcOrd="1" destOrd="0" parTransId="{E1341FDA-9E6D-499A-A6E5-82D8EA49A1C2}" sibTransId="{EED54B04-4516-46BB-A936-C96D11A2232D}"/>
    <dgm:cxn modelId="{BA09F017-F2AE-466F-BC77-273A6585945B}" type="presOf" srcId="{AEC429E0-F648-4FCE-BE6B-EACC0185E25E}" destId="{8E458E84-6B8F-4F37-A984-D931A4DCCFE6}" srcOrd="1" destOrd="0" presId="urn:microsoft.com/office/officeart/2009/3/layout/HorizontalOrganizationChart"/>
    <dgm:cxn modelId="{DBBFC807-C7A2-45C3-8E85-790DE6C89D58}" type="presOf" srcId="{AB7B5788-7B4C-46BE-9679-35C70D9068F0}" destId="{DB1B9A9A-CBF9-4AC9-B5A7-6EFDA90BBBB4}" srcOrd="0" destOrd="0" presId="urn:microsoft.com/office/officeart/2009/3/layout/HorizontalOrganizationChart"/>
    <dgm:cxn modelId="{04EE934C-05BB-4186-A298-5955D119430C}" type="presOf" srcId="{1253086B-6A5B-47C0-A8D3-279C354745D6}" destId="{66D743BC-F2E5-4E8D-93E8-20D78F080209}" srcOrd="0" destOrd="0" presId="urn:microsoft.com/office/officeart/2009/3/layout/HorizontalOrganizationChart"/>
    <dgm:cxn modelId="{8CAF2B9D-429F-4DFF-B58F-4F5A9A85D77C}" type="presOf" srcId="{3B38A1F5-F615-4946-99D5-E57FC9F9FF7D}" destId="{34D5013E-528A-42B0-9893-872B50B8ECDA}" srcOrd="0" destOrd="0" presId="urn:microsoft.com/office/officeart/2009/3/layout/HorizontalOrganizationChart"/>
    <dgm:cxn modelId="{DFCA3BC4-D1C2-466A-B9B3-B27DEC189DF9}" type="presOf" srcId="{73A6D5CD-AF94-4138-A59C-A3A829FBA5E5}" destId="{689FAFD4-8C92-4C23-8D76-362B4F6A7780}" srcOrd="0" destOrd="0" presId="urn:microsoft.com/office/officeart/2009/3/layout/HorizontalOrganizationChart"/>
    <dgm:cxn modelId="{5062C224-BEF5-4F5A-AA42-7988983F4280}" type="presOf" srcId="{7F586982-FB05-45C0-BD79-25D387173861}" destId="{59957D0C-9876-4673-A040-8741CB293EA4}" srcOrd="1" destOrd="0" presId="urn:microsoft.com/office/officeart/2009/3/layout/HorizontalOrganizationChart"/>
    <dgm:cxn modelId="{05F36B33-FE50-401C-950C-9E654A54B61C}" type="presOf" srcId="{47B8C4D1-DDCF-4487-BD0C-7A8C7BA204FA}" destId="{6776703D-210E-4C2A-8C7B-FF17F66A2349}" srcOrd="1" destOrd="0" presId="urn:microsoft.com/office/officeart/2009/3/layout/HorizontalOrganizationChart"/>
    <dgm:cxn modelId="{07AD20E8-2DCB-489A-9512-0582CB310E36}" type="presOf" srcId="{D414EE3E-88A4-471D-BC7F-245BE42645EB}" destId="{CEEE7861-9F63-48C9-B25F-EBFF946AFC84}" srcOrd="1" destOrd="0" presId="urn:microsoft.com/office/officeart/2009/3/layout/HorizontalOrganizationChart"/>
    <dgm:cxn modelId="{E5E14F8A-02EF-411B-BE02-F9212A8578DA}" type="presOf" srcId="{A0219522-F32D-4986-9958-E43ED9A32EF4}" destId="{1110978A-E6AC-4A4A-A2E2-33CE20B3840A}" srcOrd="1" destOrd="0" presId="urn:microsoft.com/office/officeart/2009/3/layout/HorizontalOrganizationChart"/>
    <dgm:cxn modelId="{079FB172-4A5A-4B66-9258-BE7FC91CF723}" type="presOf" srcId="{429EA01F-AA7F-4DC8-B89A-DFA2C5465506}" destId="{DAF1C894-C149-46D8-9A11-5F6D43AA55B4}" srcOrd="0" destOrd="0" presId="urn:microsoft.com/office/officeart/2009/3/layout/HorizontalOrganizationChart"/>
    <dgm:cxn modelId="{31D1CDEF-B640-467B-9053-763EF11092AD}" type="presOf" srcId="{3C598892-3D24-4334-A6BC-EAABCC65072C}" destId="{43EFEBB4-6594-4433-84B0-9BC30E535B6B}" srcOrd="0" destOrd="0" presId="urn:microsoft.com/office/officeart/2009/3/layout/HorizontalOrganizationChart"/>
    <dgm:cxn modelId="{3B2D0FE9-DBE5-42FC-ACC8-FD6BA03950EF}" srcId="{47B8C4D1-DDCF-4487-BD0C-7A8C7BA204FA}" destId="{A5029C8F-5690-4FA5-967C-220FF533FD23}" srcOrd="1" destOrd="0" parTransId="{3023F595-B6D2-4325-B333-B0B3519AF458}" sibTransId="{25D52A07-FF35-4C22-9EEC-E671CC5507FE}"/>
    <dgm:cxn modelId="{D1C1A63F-D71A-40BE-A1F8-483FCB061A3A}" type="presOf" srcId="{87CF562E-1591-4405-8BAD-079178EE673C}" destId="{AB645643-2DD0-46C7-9B8B-82E27DD05A7D}" srcOrd="0" destOrd="0" presId="urn:microsoft.com/office/officeart/2009/3/layout/HorizontalOrganizationChart"/>
    <dgm:cxn modelId="{7D4BDF28-8840-45F4-B907-E7CD2534C0F5}" type="presOf" srcId="{87CF562E-1591-4405-8BAD-079178EE673C}" destId="{80D1EFCC-84CB-4160-ABF3-DF716ECF58E8}" srcOrd="1" destOrd="0" presId="urn:microsoft.com/office/officeart/2009/3/layout/HorizontalOrganizationChart"/>
    <dgm:cxn modelId="{D638E8CA-FD4B-437C-893E-EF720247C543}" type="presOf" srcId="{442A2F71-0579-4634-8C98-FAE3109EBBEB}" destId="{6B1F7A26-701E-4B94-87AF-B19F6E520E1D}" srcOrd="0" destOrd="0" presId="urn:microsoft.com/office/officeart/2009/3/layout/HorizontalOrganizationChart"/>
    <dgm:cxn modelId="{88853EF8-92B8-4163-9FD9-054DF9191C2A}" type="presOf" srcId="{3023F595-B6D2-4325-B333-B0B3519AF458}" destId="{AE7544C7-A2C6-4E2E-82FD-703F0D19100A}" srcOrd="0" destOrd="0" presId="urn:microsoft.com/office/officeart/2009/3/layout/HorizontalOrganizationChart"/>
    <dgm:cxn modelId="{549EB6D1-1844-48A9-B640-79702EB0AA97}" type="presOf" srcId="{7F586982-FB05-45C0-BD79-25D387173861}" destId="{8F06888A-6104-492B-B615-9810C92C98C8}" srcOrd="0" destOrd="0" presId="urn:microsoft.com/office/officeart/2009/3/layout/HorizontalOrganizationChart"/>
    <dgm:cxn modelId="{F52A93F1-BF9E-4961-9CDC-64537211D405}" type="presOf" srcId="{5A42B499-FAEB-4F6F-AC38-CD60FD21DDD0}" destId="{2D8A74C7-6380-46AD-91CB-D5A52DCAC2FB}" srcOrd="1" destOrd="0" presId="urn:microsoft.com/office/officeart/2009/3/layout/HorizontalOrganizationChart"/>
    <dgm:cxn modelId="{A6C31EE4-0FAF-4421-A12F-563D04FDFBFA}" srcId="{D414EE3E-88A4-471D-BC7F-245BE42645EB}" destId="{87CF562E-1591-4405-8BAD-079178EE673C}" srcOrd="1" destOrd="0" parTransId="{442A2F71-0579-4634-8C98-FAE3109EBBEB}" sibTransId="{22F8AA46-2C3E-4A85-B120-2F4FE89CAD4B}"/>
    <dgm:cxn modelId="{A13495DB-F828-4554-8023-EA2ECDBA0D8B}" type="presOf" srcId="{429EA01F-AA7F-4DC8-B89A-DFA2C5465506}" destId="{E3F34995-4EDC-4D6B-AE2C-28E2ED865E2B}" srcOrd="1" destOrd="0" presId="urn:microsoft.com/office/officeart/2009/3/layout/HorizontalOrganizationChart"/>
    <dgm:cxn modelId="{B7AA6507-991C-4C31-9BB7-17916908E382}" srcId="{C2F28238-1FFD-41D0-BF26-D66494191B04}" destId="{7F638A3F-29DE-4933-BBE1-81D42C3A522F}" srcOrd="0" destOrd="0" parTransId="{AB7B5788-7B4C-46BE-9679-35C70D9068F0}" sibTransId="{5938504A-FECB-4642-8D4F-E38FF726414B}"/>
    <dgm:cxn modelId="{E76481C9-5751-445B-B66F-B333FF6B8979}" type="presOf" srcId="{E1341FDA-9E6D-499A-A6E5-82D8EA49A1C2}" destId="{07B55A45-F856-4C0D-ABCB-21FADF9B43F4}" srcOrd="0" destOrd="0" presId="urn:microsoft.com/office/officeart/2009/3/layout/HorizontalOrganizationChart"/>
    <dgm:cxn modelId="{A55E039A-8696-42B3-8941-E76E33A7B842}" type="presOf" srcId="{A32F9783-B64D-4F29-AC83-A5B0A57A6F94}" destId="{134D2BC7-46FD-4FB1-87B4-E19C233D50FF}" srcOrd="0" destOrd="0" presId="urn:microsoft.com/office/officeart/2009/3/layout/HorizontalOrganizationChart"/>
    <dgm:cxn modelId="{ACA8A54E-9FB9-4114-AC4C-107C2DA13A0F}" srcId="{87CF562E-1591-4405-8BAD-079178EE673C}" destId="{AEC429E0-F648-4FCE-BE6B-EACC0185E25E}" srcOrd="0" destOrd="0" parTransId="{C8DA26CE-D056-4526-B9D2-57E5F31E6D77}" sibTransId="{A980DBD8-AD27-428E-BE06-7B2B32B1636B}"/>
    <dgm:cxn modelId="{2DD95686-507B-440B-B4BE-0BE33D9B7DF8}" type="presOf" srcId="{A5029C8F-5690-4FA5-967C-220FF533FD23}" destId="{C9B4C067-79B7-4FF2-9915-6B86E21F0CE3}" srcOrd="1" destOrd="0" presId="urn:microsoft.com/office/officeart/2009/3/layout/HorizontalOrganizationChart"/>
    <dgm:cxn modelId="{4D57AAF6-17F7-4041-B308-3D876BC5EB77}" srcId="{D414EE3E-88A4-471D-BC7F-245BE42645EB}" destId="{C2F28238-1FFD-41D0-BF26-D66494191B04}" srcOrd="0" destOrd="0" parTransId="{3B38A1F5-F615-4946-99D5-E57FC9F9FF7D}" sibTransId="{8A5EF6F9-B314-4A64-A56D-CE17CE6C57EF}"/>
    <dgm:cxn modelId="{C9D69286-280C-4A9E-9BB3-E23B3CFB4A3B}" srcId="{47B8C4D1-DDCF-4487-BD0C-7A8C7BA204FA}" destId="{5A42B499-FAEB-4F6F-AC38-CD60FD21DDD0}" srcOrd="2" destOrd="0" parTransId="{0263600E-5538-4B4A-9947-27956DD1B221}" sibTransId="{37745445-F212-487E-A140-642BA9FB9C39}"/>
    <dgm:cxn modelId="{22016078-8B85-4892-B736-5528B22BE012}" srcId="{5A42B499-FAEB-4F6F-AC38-CD60FD21DDD0}" destId="{1253086B-6A5B-47C0-A8D3-279C354745D6}" srcOrd="0" destOrd="0" parTransId="{A32F9783-B64D-4F29-AC83-A5B0A57A6F94}" sibTransId="{39B8482E-7C14-482B-85DE-5DB53E17DA7D}"/>
    <dgm:cxn modelId="{2546B7B3-2970-4782-9A94-1F70F4F6011F}" type="presOf" srcId="{BC701BFF-D3FA-4A34-9048-0F50F063EC65}" destId="{7B878766-33CB-4D7A-AEA2-3DAFD60C6A41}" srcOrd="0" destOrd="0" presId="urn:microsoft.com/office/officeart/2009/3/layout/HorizontalOrganizationChart"/>
    <dgm:cxn modelId="{EA62B54F-9ECC-4553-91B6-ACF20D6C5DA0}" type="presOf" srcId="{B57640AE-E4B1-4233-AAD9-F0F8C4A9A4F2}" destId="{29333211-88F9-46F9-BBD7-945F211CE098}" srcOrd="0" destOrd="0" presId="urn:microsoft.com/office/officeart/2009/3/layout/HorizontalOrganizationChart"/>
    <dgm:cxn modelId="{4E388539-66F8-4CDF-A676-7E4D56326325}" type="presOf" srcId="{47B8C4D1-DDCF-4487-BD0C-7A8C7BA204FA}" destId="{C48D635F-1F6A-4821-9DD8-C2A764AB790B}" srcOrd="0" destOrd="0" presId="urn:microsoft.com/office/officeart/2009/3/layout/HorizontalOrganizationChart"/>
    <dgm:cxn modelId="{9BCD6C86-102A-468D-B24E-A5EC351DFA0F}" type="presOf" srcId="{C2F28238-1FFD-41D0-BF26-D66494191B04}" destId="{75125DDF-65BA-433C-8F19-AC218F6ECC09}" srcOrd="1" destOrd="0" presId="urn:microsoft.com/office/officeart/2009/3/layout/HorizontalOrganizationChart"/>
    <dgm:cxn modelId="{F860D4B3-626B-446E-BE72-025A88C85C55}" type="presOf" srcId="{05EDF488-47C9-4E40-9875-2DD2D99D51B5}" destId="{EDAD5081-FE20-4B39-A1D4-DD9BD30A0480}" srcOrd="0" destOrd="0" presId="urn:microsoft.com/office/officeart/2009/3/layout/HorizontalOrganizationChart"/>
    <dgm:cxn modelId="{1631E10A-C4F8-4A1D-80B3-0BD24EC7B4A6}" type="presOf" srcId="{C71AB659-7261-4248-B319-0C8B21C0FBE2}" destId="{97799BC6-1A2E-4F51-A03B-17985F6CBBF9}" srcOrd="0" destOrd="0" presId="urn:microsoft.com/office/officeart/2009/3/layout/HorizontalOrganizationChart"/>
    <dgm:cxn modelId="{48583919-05A4-4784-8626-B65193060A6A}" type="presOf" srcId="{0CB8F0AB-AE2D-4842-ACAB-8ACBB349FF52}" destId="{3FD65785-D81C-441D-B7A1-0AE12A425E1C}" srcOrd="0" destOrd="0" presId="urn:microsoft.com/office/officeart/2009/3/layout/HorizontalOrganizationChart"/>
    <dgm:cxn modelId="{EF19A5E1-42BF-4A93-BA09-65DAFE2445BD}" type="presOf" srcId="{D414EE3E-88A4-471D-BC7F-245BE42645EB}" destId="{BFE5B26E-6D78-4017-84AA-40F7F84CB371}" srcOrd="0" destOrd="0" presId="urn:microsoft.com/office/officeart/2009/3/layout/HorizontalOrganizationChart"/>
    <dgm:cxn modelId="{37C87854-7AF7-4CAD-9CE3-4B0222E66518}" srcId="{5A42B499-FAEB-4F6F-AC38-CD60FD21DDD0}" destId="{BC701BFF-D3FA-4A34-9048-0F50F063EC65}" srcOrd="1" destOrd="0" parTransId="{3C598892-3D24-4334-A6BC-EAABCC65072C}" sibTransId="{7AD45613-3131-4226-8D7F-A1E75A20E6ED}"/>
    <dgm:cxn modelId="{9B21B2DD-E47F-4C41-B6A7-66E41D8C3F23}" type="presOf" srcId="{65F05DA3-4B3B-4DB3-8199-9AE534C85163}" destId="{CBB4C1D6-B7CF-4D40-A075-3048C868D2BA}" srcOrd="0" destOrd="0" presId="urn:microsoft.com/office/officeart/2009/3/layout/HorizontalOrganizationChart"/>
    <dgm:cxn modelId="{C8139D32-15B3-4F41-9275-B15C530A7318}" type="presOf" srcId="{05EDF488-47C9-4E40-9875-2DD2D99D51B5}" destId="{87F71479-C544-40A0-90C8-A4419B98C605}" srcOrd="1" destOrd="0" presId="urn:microsoft.com/office/officeart/2009/3/layout/HorizontalOrganizationChart"/>
    <dgm:cxn modelId="{649720DA-7EFF-4F76-9E37-AA67C718B26E}" type="presOf" srcId="{7F638A3F-29DE-4933-BBE1-81D42C3A522F}" destId="{683D3287-F717-41C4-BCF8-06DEFC16FEAD}" srcOrd="1" destOrd="0" presId="urn:microsoft.com/office/officeart/2009/3/layout/HorizontalOrganizationChart"/>
    <dgm:cxn modelId="{75309C0A-B11E-4C35-B6BE-7241D2D3F395}" srcId="{D414EE3E-88A4-471D-BC7F-245BE42645EB}" destId="{05EDF488-47C9-4E40-9875-2DD2D99D51B5}" srcOrd="2" destOrd="0" parTransId="{AE52EE79-F7B6-46D0-8AEA-C4E85B6F2CD2}" sibTransId="{436BA01C-EC7F-4A3B-A33A-5FFC1836EFF3}"/>
    <dgm:cxn modelId="{ACA46963-6275-48A7-9CC5-47CB0FEB24E2}" type="presOf" srcId="{A5029C8F-5690-4FA5-967C-220FF533FD23}" destId="{E8DF8783-1B0B-4A85-AC80-FFE00194DBC8}" srcOrd="0" destOrd="0" presId="urn:microsoft.com/office/officeart/2009/3/layout/HorizontalOrganizationChart"/>
    <dgm:cxn modelId="{FD1AE899-BEFA-4BC3-AD94-C7A6669C3C2A}" type="presOf" srcId="{C2F28238-1FFD-41D0-BF26-D66494191B04}" destId="{854D49CE-1D8E-4038-8B56-40DC3E507DE1}" srcOrd="0" destOrd="0" presId="urn:microsoft.com/office/officeart/2009/3/layout/HorizontalOrganizationChart"/>
    <dgm:cxn modelId="{0E5D51A6-E71D-43D0-93C4-D14EA4C398EB}" type="presOf" srcId="{1A638E91-B320-4149-BA95-69D166B99293}" destId="{D04DA4E3-BE88-4657-B60F-1812DD36E42A}" srcOrd="0" destOrd="0" presId="urn:microsoft.com/office/officeart/2009/3/layout/HorizontalOrganizationChart"/>
    <dgm:cxn modelId="{BD518C58-DDF7-4261-8510-89F327CE107C}" type="presOf" srcId="{11A1D04B-2854-44B2-977B-43F98400E839}" destId="{24E0570B-7AC9-46E2-ADA1-8A554C29B653}" srcOrd="0" destOrd="0" presId="urn:microsoft.com/office/officeart/2009/3/layout/HorizontalOrganizationChart"/>
    <dgm:cxn modelId="{44017163-5F9E-41CE-A7E2-28563A5CFDBA}" type="presOf" srcId="{F3C9A98D-BBD4-48F5-BF73-E4A3FEA5A0A3}" destId="{4A0A9894-D3B3-4715-84B4-FAF19744E30D}" srcOrd="0" destOrd="0" presId="urn:microsoft.com/office/officeart/2009/3/layout/HorizontalOrganizationChart"/>
    <dgm:cxn modelId="{5CD7C656-FD2E-486A-BD71-5691B7449C93}" type="presOf" srcId="{1253086B-6A5B-47C0-A8D3-279C354745D6}" destId="{6684ACEE-EA06-40D9-85DC-A5877369155B}" srcOrd="1" destOrd="0" presId="urn:microsoft.com/office/officeart/2009/3/layout/HorizontalOrganizationChart"/>
    <dgm:cxn modelId="{4BD74B17-9D8E-40C9-A904-330A21DD41F9}" type="presOf" srcId="{7BB14838-5B7B-46C4-BD29-34B294695C58}" destId="{14806096-F8DB-4DEB-B4CB-1BFC2A934A96}" srcOrd="0" destOrd="0" presId="urn:microsoft.com/office/officeart/2009/3/layout/HorizontalOrganizationChart"/>
    <dgm:cxn modelId="{E5548BE7-AA67-4BFB-BBB5-D8AD5815A89D}" srcId="{AEC429E0-F648-4FCE-BE6B-EACC0185E25E}" destId="{73A6D5CD-AF94-4138-A59C-A3A829FBA5E5}" srcOrd="0" destOrd="0" parTransId="{BE899171-AC11-4991-B6D2-0BAEF7B3F8D3}" sibTransId="{5563310A-6C19-4B2D-A01B-3313D8CC646E}"/>
    <dgm:cxn modelId="{3D20DBFA-380C-480B-A8B6-FFD825A6B3DA}" type="presOf" srcId="{BE899171-AC11-4991-B6D2-0BAEF7B3F8D3}" destId="{7C704913-31CA-4666-B9E3-6741022EFED4}" srcOrd="0" destOrd="0" presId="urn:microsoft.com/office/officeart/2009/3/layout/HorizontalOrganizationChart"/>
    <dgm:cxn modelId="{4A8DA183-3FFB-4197-9BA3-58DE2C70FE8D}" type="presOf" srcId="{A0219522-F32D-4986-9958-E43ED9A32EF4}" destId="{C59F4E66-9463-44C0-BBFF-34FE223DAA23}" srcOrd="0" destOrd="0" presId="urn:microsoft.com/office/officeart/2009/3/layout/HorizontalOrganizationChart"/>
    <dgm:cxn modelId="{9D378AF0-FA69-408C-89BD-497DEE6B2D97}" type="presOf" srcId="{C8DA26CE-D056-4526-B9D2-57E5F31E6D77}" destId="{A31F9FD0-6C8B-4A39-BD84-C68D07823B20}" srcOrd="0" destOrd="0" presId="urn:microsoft.com/office/officeart/2009/3/layout/HorizontalOrganizationChart"/>
    <dgm:cxn modelId="{9CDE9C3A-979C-4F20-A8A5-7F74E1A863C6}" type="presOf" srcId="{7B14AF8B-B7B2-451B-88C3-7BD47FDC879E}" destId="{0B2089AF-D13C-4D80-AC2B-4D4E1AAA4A12}" srcOrd="1" destOrd="0" presId="urn:microsoft.com/office/officeart/2009/3/layout/HorizontalOrganizationChart"/>
    <dgm:cxn modelId="{D194E5AF-B7C9-4651-8BBF-E81932F442F4}" type="presOf" srcId="{0263600E-5538-4B4A-9947-27956DD1B221}" destId="{D8587791-1CA2-4046-999C-0D1AA4D52C7C}" srcOrd="0" destOrd="0" presId="urn:microsoft.com/office/officeart/2009/3/layout/HorizontalOrganizationChart"/>
    <dgm:cxn modelId="{35273171-D8FD-48D9-AC97-372FC436BD84}" srcId="{47B8C4D1-DDCF-4487-BD0C-7A8C7BA204FA}" destId="{D414EE3E-88A4-471D-BC7F-245BE42645EB}" srcOrd="0" destOrd="0" parTransId="{7BB14838-5B7B-46C4-BD29-34B294695C58}" sibTransId="{91A53F84-664E-4AF6-81BC-6E241DE9B816}"/>
    <dgm:cxn modelId="{44225C0E-1B82-4F46-A859-BA7EC199225D}" type="presOf" srcId="{11A1D04B-2854-44B2-977B-43F98400E839}" destId="{1047CC80-1839-4FA6-BB2A-5FA930F91EAA}" srcOrd="1" destOrd="0" presId="urn:microsoft.com/office/officeart/2009/3/layout/HorizontalOrganizationChart"/>
    <dgm:cxn modelId="{0B0CA4C9-99B5-4E1D-8984-0CBA2C711F9A}" srcId="{A5029C8F-5690-4FA5-967C-220FF533FD23}" destId="{B57640AE-E4B1-4233-AAD9-F0F8C4A9A4F2}" srcOrd="0" destOrd="0" parTransId="{65F05DA3-4B3B-4DB3-8199-9AE534C85163}" sibTransId="{9F107E34-AFF8-42E4-A7D3-A77A4CDB1613}"/>
    <dgm:cxn modelId="{56EB4B12-6673-405E-AA6C-8DFBC500BDAC}" type="presOf" srcId="{7B14AF8B-B7B2-451B-88C3-7BD47FDC879E}" destId="{B7618280-6BF8-4865-99DA-52ADA09DB8BB}" srcOrd="0" destOrd="0" presId="urn:microsoft.com/office/officeart/2009/3/layout/HorizontalOrganizationChart"/>
    <dgm:cxn modelId="{3F6C13C8-6FE7-4A52-A7EC-AE1BA3050192}" srcId="{5A42B499-FAEB-4F6F-AC38-CD60FD21DDD0}" destId="{7F586982-FB05-45C0-BD79-25D387173861}" srcOrd="3" destOrd="0" parTransId="{F3C9A98D-BBD4-48F5-BF73-E4A3FEA5A0A3}" sibTransId="{59B5B681-C260-4E0F-87FD-5DC9B1DE919E}"/>
    <dgm:cxn modelId="{5967CA6C-BC09-483C-9857-AE4A3FE64144}" type="presOf" srcId="{5A42B499-FAEB-4F6F-AC38-CD60FD21DDD0}" destId="{F3A68312-638F-4DBB-9AD0-D46A6BCC0A12}" srcOrd="0" destOrd="0" presId="urn:microsoft.com/office/officeart/2009/3/layout/HorizontalOrganizationChart"/>
    <dgm:cxn modelId="{3500A504-0BF8-43A3-AC0C-30BAE50FACAC}" type="presOf" srcId="{7F638A3F-29DE-4933-BBE1-81D42C3A522F}" destId="{CB6799F5-F7BF-40ED-A71F-5088F597C75E}" srcOrd="0" destOrd="0" presId="urn:microsoft.com/office/officeart/2009/3/layout/HorizontalOrganizationChart"/>
    <dgm:cxn modelId="{DD632D14-5F21-4A74-9D0D-3FAB484A07A6}" srcId="{C2F28238-1FFD-41D0-BF26-D66494191B04}" destId="{429EA01F-AA7F-4DC8-B89A-DFA2C5465506}" srcOrd="2" destOrd="0" parTransId="{C71AB659-7261-4248-B319-0C8B21C0FBE2}" sibTransId="{81515F49-6DF0-4361-9D85-1D9F8B86C329}"/>
    <dgm:cxn modelId="{10C015EC-96BA-4592-AF99-5725AB5C45EC}" type="presOf" srcId="{B57640AE-E4B1-4233-AAD9-F0F8C4A9A4F2}" destId="{C84D0E4E-2636-4F8D-80B3-03F69CD19D1F}" srcOrd="1" destOrd="0" presId="urn:microsoft.com/office/officeart/2009/3/layout/HorizontalOrganizationChart"/>
    <dgm:cxn modelId="{789EC747-5C79-4997-9830-B46C130966BD}" srcId="{5A42B499-FAEB-4F6F-AC38-CD60FD21DDD0}" destId="{11A1D04B-2854-44B2-977B-43F98400E839}" srcOrd="2" destOrd="0" parTransId="{56066934-BE38-4D7F-98C5-7E35B2B132E6}" sibTransId="{B7BB9470-959B-4F21-A209-D95EEDB56E2F}"/>
    <dgm:cxn modelId="{BE321736-18A9-4A1A-A502-8071BBB20B3B}" srcId="{0CB8F0AB-AE2D-4842-ACAB-8ACBB349FF52}" destId="{47B8C4D1-DDCF-4487-BD0C-7A8C7BA204FA}" srcOrd="0" destOrd="0" parTransId="{F11532E6-BB00-4A07-9036-2F19C3E67BE3}" sibTransId="{4E21E76A-3DCB-4E50-BB74-2C0F1A2E13DB}"/>
    <dgm:cxn modelId="{2377F221-436D-4A85-BEAE-DB6F1A5053E7}" type="presParOf" srcId="{3FD65785-D81C-441D-B7A1-0AE12A425E1C}" destId="{D486013B-9F5C-405F-97B3-CBE70811338D}" srcOrd="0" destOrd="0" presId="urn:microsoft.com/office/officeart/2009/3/layout/HorizontalOrganizationChart"/>
    <dgm:cxn modelId="{3CA777F9-B668-4E60-A136-D25497B12B96}" type="presParOf" srcId="{D486013B-9F5C-405F-97B3-CBE70811338D}" destId="{8372C2F5-426C-461C-A2E3-4E587AABC57B}" srcOrd="0" destOrd="0" presId="urn:microsoft.com/office/officeart/2009/3/layout/HorizontalOrganizationChart"/>
    <dgm:cxn modelId="{912FB8B3-2B4D-4CAD-8AA7-FB90FDB0B9D1}" type="presParOf" srcId="{8372C2F5-426C-461C-A2E3-4E587AABC57B}" destId="{C48D635F-1F6A-4821-9DD8-C2A764AB790B}" srcOrd="0" destOrd="0" presId="urn:microsoft.com/office/officeart/2009/3/layout/HorizontalOrganizationChart"/>
    <dgm:cxn modelId="{5EBD60A7-9BBB-464E-9094-060A749090BC}" type="presParOf" srcId="{8372C2F5-426C-461C-A2E3-4E587AABC57B}" destId="{6776703D-210E-4C2A-8C7B-FF17F66A2349}" srcOrd="1" destOrd="0" presId="urn:microsoft.com/office/officeart/2009/3/layout/HorizontalOrganizationChart"/>
    <dgm:cxn modelId="{219AA404-98F6-4748-8A47-D588BE648505}" type="presParOf" srcId="{D486013B-9F5C-405F-97B3-CBE70811338D}" destId="{2A1F6D0A-C638-483F-85F9-9B6D4C677EE1}" srcOrd="1" destOrd="0" presId="urn:microsoft.com/office/officeart/2009/3/layout/HorizontalOrganizationChart"/>
    <dgm:cxn modelId="{EEA635E3-2615-4D29-8650-6F0D68BE4E2C}" type="presParOf" srcId="{2A1F6D0A-C638-483F-85F9-9B6D4C677EE1}" destId="{14806096-F8DB-4DEB-B4CB-1BFC2A934A96}" srcOrd="0" destOrd="0" presId="urn:microsoft.com/office/officeart/2009/3/layout/HorizontalOrganizationChart"/>
    <dgm:cxn modelId="{D90FDEEC-38EC-48DD-AE21-8D2128F0A1AB}" type="presParOf" srcId="{2A1F6D0A-C638-483F-85F9-9B6D4C677EE1}" destId="{266B6CCB-2F2C-4E9E-9440-B296BC6CE158}" srcOrd="1" destOrd="0" presId="urn:microsoft.com/office/officeart/2009/3/layout/HorizontalOrganizationChart"/>
    <dgm:cxn modelId="{21323DAC-63B5-4FCE-AC29-06A9722FAD8D}" type="presParOf" srcId="{266B6CCB-2F2C-4E9E-9440-B296BC6CE158}" destId="{244D59C1-8E23-4CE8-84E0-AB95B4018B44}" srcOrd="0" destOrd="0" presId="urn:microsoft.com/office/officeart/2009/3/layout/HorizontalOrganizationChart"/>
    <dgm:cxn modelId="{05CF8E78-A09E-444B-A19B-D330FB2BFAA5}" type="presParOf" srcId="{244D59C1-8E23-4CE8-84E0-AB95B4018B44}" destId="{BFE5B26E-6D78-4017-84AA-40F7F84CB371}" srcOrd="0" destOrd="0" presId="urn:microsoft.com/office/officeart/2009/3/layout/HorizontalOrganizationChart"/>
    <dgm:cxn modelId="{561AC30A-C27C-4B40-B05C-8356D1E0199C}" type="presParOf" srcId="{244D59C1-8E23-4CE8-84E0-AB95B4018B44}" destId="{CEEE7861-9F63-48C9-B25F-EBFF946AFC84}" srcOrd="1" destOrd="0" presId="urn:microsoft.com/office/officeart/2009/3/layout/HorizontalOrganizationChart"/>
    <dgm:cxn modelId="{2F0F5F3D-D2DB-4179-813E-0A07E3079114}" type="presParOf" srcId="{266B6CCB-2F2C-4E9E-9440-B296BC6CE158}" destId="{FC52BD59-D474-470B-9693-D3A898DC3A5C}" srcOrd="1" destOrd="0" presId="urn:microsoft.com/office/officeart/2009/3/layout/HorizontalOrganizationChart"/>
    <dgm:cxn modelId="{138132DA-1E25-490A-B64D-3BD6A998FAA1}" type="presParOf" srcId="{FC52BD59-D474-470B-9693-D3A898DC3A5C}" destId="{34D5013E-528A-42B0-9893-872B50B8ECDA}" srcOrd="0" destOrd="0" presId="urn:microsoft.com/office/officeart/2009/3/layout/HorizontalOrganizationChart"/>
    <dgm:cxn modelId="{D3A02E55-EE50-499D-A595-DCC629157DB3}" type="presParOf" srcId="{FC52BD59-D474-470B-9693-D3A898DC3A5C}" destId="{938C6D96-5CB8-4BA3-B416-50A5C100B057}" srcOrd="1" destOrd="0" presId="urn:microsoft.com/office/officeart/2009/3/layout/HorizontalOrganizationChart"/>
    <dgm:cxn modelId="{AFE59E7D-1188-4914-91C0-21F8BE77C4F4}" type="presParOf" srcId="{938C6D96-5CB8-4BA3-B416-50A5C100B057}" destId="{1845D1BC-9BFF-4D0A-8D84-8EE437A980B2}" srcOrd="0" destOrd="0" presId="urn:microsoft.com/office/officeart/2009/3/layout/HorizontalOrganizationChart"/>
    <dgm:cxn modelId="{9C0AC25F-58CE-4B62-A842-F998C7913026}" type="presParOf" srcId="{1845D1BC-9BFF-4D0A-8D84-8EE437A980B2}" destId="{854D49CE-1D8E-4038-8B56-40DC3E507DE1}" srcOrd="0" destOrd="0" presId="urn:microsoft.com/office/officeart/2009/3/layout/HorizontalOrganizationChart"/>
    <dgm:cxn modelId="{869B9579-D7E7-42E0-9A6D-38DBD095CEBE}" type="presParOf" srcId="{1845D1BC-9BFF-4D0A-8D84-8EE437A980B2}" destId="{75125DDF-65BA-433C-8F19-AC218F6ECC09}" srcOrd="1" destOrd="0" presId="urn:microsoft.com/office/officeart/2009/3/layout/HorizontalOrganizationChart"/>
    <dgm:cxn modelId="{6308C455-2D2C-4FC4-879B-C445E93E9FC7}" type="presParOf" srcId="{938C6D96-5CB8-4BA3-B416-50A5C100B057}" destId="{26A68CAF-9A23-4A0D-9121-DCC1331541BC}" srcOrd="1" destOrd="0" presId="urn:microsoft.com/office/officeart/2009/3/layout/HorizontalOrganizationChart"/>
    <dgm:cxn modelId="{B3B60198-4674-4961-87E3-7A238D507776}" type="presParOf" srcId="{26A68CAF-9A23-4A0D-9121-DCC1331541BC}" destId="{DB1B9A9A-CBF9-4AC9-B5A7-6EFDA90BBBB4}" srcOrd="0" destOrd="0" presId="urn:microsoft.com/office/officeart/2009/3/layout/HorizontalOrganizationChart"/>
    <dgm:cxn modelId="{27FE0599-3503-42DF-8DFD-F6591296D2D0}" type="presParOf" srcId="{26A68CAF-9A23-4A0D-9121-DCC1331541BC}" destId="{B0D6C6D4-43AA-4229-A025-E5A06C7E6CCB}" srcOrd="1" destOrd="0" presId="urn:microsoft.com/office/officeart/2009/3/layout/HorizontalOrganizationChart"/>
    <dgm:cxn modelId="{41BEDEC9-E12F-4F76-B7CA-205A2D355F9B}" type="presParOf" srcId="{B0D6C6D4-43AA-4229-A025-E5A06C7E6CCB}" destId="{A0BE6062-E6D4-48E1-9F93-9E6B3E9A2DB6}" srcOrd="0" destOrd="0" presId="urn:microsoft.com/office/officeart/2009/3/layout/HorizontalOrganizationChart"/>
    <dgm:cxn modelId="{A703C30F-935A-4EF8-A676-BCA923E171D9}" type="presParOf" srcId="{A0BE6062-E6D4-48E1-9F93-9E6B3E9A2DB6}" destId="{CB6799F5-F7BF-40ED-A71F-5088F597C75E}" srcOrd="0" destOrd="0" presId="urn:microsoft.com/office/officeart/2009/3/layout/HorizontalOrganizationChart"/>
    <dgm:cxn modelId="{CE7E1A08-FB61-4FB0-AC71-DE8B19DE29FF}" type="presParOf" srcId="{A0BE6062-E6D4-48E1-9F93-9E6B3E9A2DB6}" destId="{683D3287-F717-41C4-BCF8-06DEFC16FEAD}" srcOrd="1" destOrd="0" presId="urn:microsoft.com/office/officeart/2009/3/layout/HorizontalOrganizationChart"/>
    <dgm:cxn modelId="{568D5ACF-FB12-4223-AECD-9CB1E50D9119}" type="presParOf" srcId="{B0D6C6D4-43AA-4229-A025-E5A06C7E6CCB}" destId="{6A91EEAF-437F-484C-BBBD-4962134A98B2}" srcOrd="1" destOrd="0" presId="urn:microsoft.com/office/officeart/2009/3/layout/HorizontalOrganizationChart"/>
    <dgm:cxn modelId="{8BDADB9B-5EC5-4DBF-9BA3-7F9BE7D324AB}" type="presParOf" srcId="{B0D6C6D4-43AA-4229-A025-E5A06C7E6CCB}" destId="{8C9F4821-3219-4E09-8213-919124DCE809}" srcOrd="2" destOrd="0" presId="urn:microsoft.com/office/officeart/2009/3/layout/HorizontalOrganizationChart"/>
    <dgm:cxn modelId="{52BEDF8C-63F2-4146-94AE-09593792003F}" type="presParOf" srcId="{26A68CAF-9A23-4A0D-9121-DCC1331541BC}" destId="{D04DA4E3-BE88-4657-B60F-1812DD36E42A}" srcOrd="2" destOrd="0" presId="urn:microsoft.com/office/officeart/2009/3/layout/HorizontalOrganizationChart"/>
    <dgm:cxn modelId="{DE49DF38-CC54-4161-AABB-77959FA600F8}" type="presParOf" srcId="{26A68CAF-9A23-4A0D-9121-DCC1331541BC}" destId="{6595B1BE-E98E-4175-AC14-86E908E6D8B1}" srcOrd="3" destOrd="0" presId="urn:microsoft.com/office/officeart/2009/3/layout/HorizontalOrganizationChart"/>
    <dgm:cxn modelId="{A3708E0A-CC4B-4308-9067-CCAF47313CBF}" type="presParOf" srcId="{6595B1BE-E98E-4175-AC14-86E908E6D8B1}" destId="{BA3255B8-F5E9-4C54-A429-822006DD82B0}" srcOrd="0" destOrd="0" presId="urn:microsoft.com/office/officeart/2009/3/layout/HorizontalOrganizationChart"/>
    <dgm:cxn modelId="{F0535B81-0D80-470A-B04A-A9C0F36AEA8A}" type="presParOf" srcId="{BA3255B8-F5E9-4C54-A429-822006DD82B0}" destId="{C59F4E66-9463-44C0-BBFF-34FE223DAA23}" srcOrd="0" destOrd="0" presId="urn:microsoft.com/office/officeart/2009/3/layout/HorizontalOrganizationChart"/>
    <dgm:cxn modelId="{BD344403-24A9-411C-B4B4-C1018324CBD1}" type="presParOf" srcId="{BA3255B8-F5E9-4C54-A429-822006DD82B0}" destId="{1110978A-E6AC-4A4A-A2E2-33CE20B3840A}" srcOrd="1" destOrd="0" presId="urn:microsoft.com/office/officeart/2009/3/layout/HorizontalOrganizationChart"/>
    <dgm:cxn modelId="{1D464B75-3163-4304-A504-5FED7AE97658}" type="presParOf" srcId="{6595B1BE-E98E-4175-AC14-86E908E6D8B1}" destId="{6625541E-D290-40A0-8266-1315B3E9FAF1}" srcOrd="1" destOrd="0" presId="urn:microsoft.com/office/officeart/2009/3/layout/HorizontalOrganizationChart"/>
    <dgm:cxn modelId="{82678FF9-D24A-4836-997F-164A87FF85CA}" type="presParOf" srcId="{6595B1BE-E98E-4175-AC14-86E908E6D8B1}" destId="{526A42DE-F847-4C66-822C-8B577ED59649}" srcOrd="2" destOrd="0" presId="urn:microsoft.com/office/officeart/2009/3/layout/HorizontalOrganizationChart"/>
    <dgm:cxn modelId="{29D23C60-E7BB-4777-A42B-9436210C5506}" type="presParOf" srcId="{26A68CAF-9A23-4A0D-9121-DCC1331541BC}" destId="{97799BC6-1A2E-4F51-A03B-17985F6CBBF9}" srcOrd="4" destOrd="0" presId="urn:microsoft.com/office/officeart/2009/3/layout/HorizontalOrganizationChart"/>
    <dgm:cxn modelId="{34654AE1-E950-41D1-AA7E-9702E492E6AE}" type="presParOf" srcId="{26A68CAF-9A23-4A0D-9121-DCC1331541BC}" destId="{39A3C181-3816-4E6C-862B-586D1D24BE05}" srcOrd="5" destOrd="0" presId="urn:microsoft.com/office/officeart/2009/3/layout/HorizontalOrganizationChart"/>
    <dgm:cxn modelId="{34BF9479-F4A4-4C14-B834-6F9D5CC75842}" type="presParOf" srcId="{39A3C181-3816-4E6C-862B-586D1D24BE05}" destId="{927CD726-9810-446A-8DBE-48788583DA8C}" srcOrd="0" destOrd="0" presId="urn:microsoft.com/office/officeart/2009/3/layout/HorizontalOrganizationChart"/>
    <dgm:cxn modelId="{67F6A71E-67BE-4CEC-A7F1-A4CF9D7702E3}" type="presParOf" srcId="{927CD726-9810-446A-8DBE-48788583DA8C}" destId="{DAF1C894-C149-46D8-9A11-5F6D43AA55B4}" srcOrd="0" destOrd="0" presId="urn:microsoft.com/office/officeart/2009/3/layout/HorizontalOrganizationChart"/>
    <dgm:cxn modelId="{B4F71C92-EC1D-42F4-BA20-D6EBEE4B80CE}" type="presParOf" srcId="{927CD726-9810-446A-8DBE-48788583DA8C}" destId="{E3F34995-4EDC-4D6B-AE2C-28E2ED865E2B}" srcOrd="1" destOrd="0" presId="urn:microsoft.com/office/officeart/2009/3/layout/HorizontalOrganizationChart"/>
    <dgm:cxn modelId="{38A8F1D6-E61A-48B1-A709-E48A440FEF2A}" type="presParOf" srcId="{39A3C181-3816-4E6C-862B-586D1D24BE05}" destId="{0AB8E492-BFC2-43FE-BB3D-E94826C97C85}" srcOrd="1" destOrd="0" presId="urn:microsoft.com/office/officeart/2009/3/layout/HorizontalOrganizationChart"/>
    <dgm:cxn modelId="{51BC8BE0-1AA7-46B1-BAAB-C734E50929F6}" type="presParOf" srcId="{39A3C181-3816-4E6C-862B-586D1D24BE05}" destId="{4BA6208E-976E-4D8A-AF1C-301E30119C2E}" srcOrd="2" destOrd="0" presId="urn:microsoft.com/office/officeart/2009/3/layout/HorizontalOrganizationChart"/>
    <dgm:cxn modelId="{BE3FE3D5-5D3E-4D09-A6C5-3899298300AC}" type="presParOf" srcId="{938C6D96-5CB8-4BA3-B416-50A5C100B057}" destId="{EDDE1F9A-92BB-4E4B-B14E-30F89498CACF}" srcOrd="2" destOrd="0" presId="urn:microsoft.com/office/officeart/2009/3/layout/HorizontalOrganizationChart"/>
    <dgm:cxn modelId="{9B4785CC-FD73-4503-8742-9F72D4F96BC7}" type="presParOf" srcId="{FC52BD59-D474-470B-9693-D3A898DC3A5C}" destId="{6B1F7A26-701E-4B94-87AF-B19F6E520E1D}" srcOrd="2" destOrd="0" presId="urn:microsoft.com/office/officeart/2009/3/layout/HorizontalOrganizationChart"/>
    <dgm:cxn modelId="{CA11F3D6-22A6-40F4-8A6E-CCCDA4C29AEF}" type="presParOf" srcId="{FC52BD59-D474-470B-9693-D3A898DC3A5C}" destId="{BBA70ACF-B150-4C78-9145-0CDA895D6260}" srcOrd="3" destOrd="0" presId="urn:microsoft.com/office/officeart/2009/3/layout/HorizontalOrganizationChart"/>
    <dgm:cxn modelId="{A63A3795-E1B5-49A0-A236-C071F32BEABB}" type="presParOf" srcId="{BBA70ACF-B150-4C78-9145-0CDA895D6260}" destId="{7A9AB743-CB2D-497E-91AD-0B409516E2F7}" srcOrd="0" destOrd="0" presId="urn:microsoft.com/office/officeart/2009/3/layout/HorizontalOrganizationChart"/>
    <dgm:cxn modelId="{27BABAFA-9097-45E7-9054-D99FDC633B11}" type="presParOf" srcId="{7A9AB743-CB2D-497E-91AD-0B409516E2F7}" destId="{AB645643-2DD0-46C7-9B8B-82E27DD05A7D}" srcOrd="0" destOrd="0" presId="urn:microsoft.com/office/officeart/2009/3/layout/HorizontalOrganizationChart"/>
    <dgm:cxn modelId="{02B402F8-E28F-4882-905F-2550302F77C6}" type="presParOf" srcId="{7A9AB743-CB2D-497E-91AD-0B409516E2F7}" destId="{80D1EFCC-84CB-4160-ABF3-DF716ECF58E8}" srcOrd="1" destOrd="0" presId="urn:microsoft.com/office/officeart/2009/3/layout/HorizontalOrganizationChart"/>
    <dgm:cxn modelId="{BFE20A76-80EF-40C4-A960-73615D3ADCE7}" type="presParOf" srcId="{BBA70ACF-B150-4C78-9145-0CDA895D6260}" destId="{9FB83C0E-97FF-4D5A-8D9E-08F3CACA3B8F}" srcOrd="1" destOrd="0" presId="urn:microsoft.com/office/officeart/2009/3/layout/HorizontalOrganizationChart"/>
    <dgm:cxn modelId="{EDF43A1F-C01A-43DC-B4FA-82A1403CDACB}" type="presParOf" srcId="{9FB83C0E-97FF-4D5A-8D9E-08F3CACA3B8F}" destId="{A31F9FD0-6C8B-4A39-BD84-C68D07823B20}" srcOrd="0" destOrd="0" presId="urn:microsoft.com/office/officeart/2009/3/layout/HorizontalOrganizationChart"/>
    <dgm:cxn modelId="{048D6CD1-4EC4-4E0C-A5C7-B04AC92C7201}" type="presParOf" srcId="{9FB83C0E-97FF-4D5A-8D9E-08F3CACA3B8F}" destId="{99005810-5409-4ED3-B65A-045807DC2A39}" srcOrd="1" destOrd="0" presId="urn:microsoft.com/office/officeart/2009/3/layout/HorizontalOrganizationChart"/>
    <dgm:cxn modelId="{F4178813-16F9-410D-A4CF-1505997FDF02}" type="presParOf" srcId="{99005810-5409-4ED3-B65A-045807DC2A39}" destId="{BF1B4FA8-48DF-48A9-94BC-6ED008C30CB1}" srcOrd="0" destOrd="0" presId="urn:microsoft.com/office/officeart/2009/3/layout/HorizontalOrganizationChart"/>
    <dgm:cxn modelId="{51DD77A1-A5A0-4CB1-8019-897EC9B5FE00}" type="presParOf" srcId="{BF1B4FA8-48DF-48A9-94BC-6ED008C30CB1}" destId="{D34BB1D2-DC26-4986-AB48-B2A98E62FA3F}" srcOrd="0" destOrd="0" presId="urn:microsoft.com/office/officeart/2009/3/layout/HorizontalOrganizationChart"/>
    <dgm:cxn modelId="{484B04E0-CCC9-4F67-9145-1565F08C00A7}" type="presParOf" srcId="{BF1B4FA8-48DF-48A9-94BC-6ED008C30CB1}" destId="{8E458E84-6B8F-4F37-A984-D931A4DCCFE6}" srcOrd="1" destOrd="0" presId="urn:microsoft.com/office/officeart/2009/3/layout/HorizontalOrganizationChart"/>
    <dgm:cxn modelId="{063D26CD-85F8-4CBE-BCB2-FAF27795F2BD}" type="presParOf" srcId="{99005810-5409-4ED3-B65A-045807DC2A39}" destId="{D80D1292-C4A8-4E41-A3A3-DF5026AB4FD1}" srcOrd="1" destOrd="0" presId="urn:microsoft.com/office/officeart/2009/3/layout/HorizontalOrganizationChart"/>
    <dgm:cxn modelId="{12FCB1AA-0902-458B-ABFB-8F5B138DFD40}" type="presParOf" srcId="{D80D1292-C4A8-4E41-A3A3-DF5026AB4FD1}" destId="{7C704913-31CA-4666-B9E3-6741022EFED4}" srcOrd="0" destOrd="0" presId="urn:microsoft.com/office/officeart/2009/3/layout/HorizontalOrganizationChart"/>
    <dgm:cxn modelId="{9541C4C2-E89E-47B5-A930-7350447FB228}" type="presParOf" srcId="{D80D1292-C4A8-4E41-A3A3-DF5026AB4FD1}" destId="{E48F0849-5601-4350-A307-8D4D312B04B1}" srcOrd="1" destOrd="0" presId="urn:microsoft.com/office/officeart/2009/3/layout/HorizontalOrganizationChart"/>
    <dgm:cxn modelId="{0CDF0B82-BDE8-48B1-ACC7-2FD7474B4170}" type="presParOf" srcId="{E48F0849-5601-4350-A307-8D4D312B04B1}" destId="{990C4B6A-2512-4487-80B4-119576A3B1EA}" srcOrd="0" destOrd="0" presId="urn:microsoft.com/office/officeart/2009/3/layout/HorizontalOrganizationChart"/>
    <dgm:cxn modelId="{01BD7F23-6AAB-4459-A24A-4D9A0B4E0883}" type="presParOf" srcId="{990C4B6A-2512-4487-80B4-119576A3B1EA}" destId="{689FAFD4-8C92-4C23-8D76-362B4F6A7780}" srcOrd="0" destOrd="0" presId="urn:microsoft.com/office/officeart/2009/3/layout/HorizontalOrganizationChart"/>
    <dgm:cxn modelId="{22308CFC-F833-4010-91D3-B3152CDA3EB5}" type="presParOf" srcId="{990C4B6A-2512-4487-80B4-119576A3B1EA}" destId="{495E601B-6F94-4D89-AB47-53FAE48FB922}" srcOrd="1" destOrd="0" presId="urn:microsoft.com/office/officeart/2009/3/layout/HorizontalOrganizationChart"/>
    <dgm:cxn modelId="{71B42B09-64D2-412D-9213-13327B558F71}" type="presParOf" srcId="{E48F0849-5601-4350-A307-8D4D312B04B1}" destId="{D1F54124-27BB-4635-ADBB-0E567BACAEAE}" srcOrd="1" destOrd="0" presId="urn:microsoft.com/office/officeart/2009/3/layout/HorizontalOrganizationChart"/>
    <dgm:cxn modelId="{B6A545E2-DCA6-4AC0-844C-B24984CE853F}" type="presParOf" srcId="{E48F0849-5601-4350-A307-8D4D312B04B1}" destId="{7EEC9033-34E7-400E-9B2B-6F5341D757BD}" srcOrd="2" destOrd="0" presId="urn:microsoft.com/office/officeart/2009/3/layout/HorizontalOrganizationChart"/>
    <dgm:cxn modelId="{DEC7AC38-166C-4922-8179-E667D54B4B43}" type="presParOf" srcId="{D80D1292-C4A8-4E41-A3A3-DF5026AB4FD1}" destId="{07B55A45-F856-4C0D-ABCB-21FADF9B43F4}" srcOrd="2" destOrd="0" presId="urn:microsoft.com/office/officeart/2009/3/layout/HorizontalOrganizationChart"/>
    <dgm:cxn modelId="{8A303501-AA31-47AE-83E7-678ED52B5BB1}" type="presParOf" srcId="{D80D1292-C4A8-4E41-A3A3-DF5026AB4FD1}" destId="{185A7ADF-BC81-4FA6-AAC6-88C622369464}" srcOrd="3" destOrd="0" presId="urn:microsoft.com/office/officeart/2009/3/layout/HorizontalOrganizationChart"/>
    <dgm:cxn modelId="{D00D9705-673F-4833-B065-7FC6AFFCD111}" type="presParOf" srcId="{185A7ADF-BC81-4FA6-AAC6-88C622369464}" destId="{17A20F4A-5CD6-49AC-84DC-9BE3428AA2DC}" srcOrd="0" destOrd="0" presId="urn:microsoft.com/office/officeart/2009/3/layout/HorizontalOrganizationChart"/>
    <dgm:cxn modelId="{748FD86B-2243-41AD-ABB6-8437226FD026}" type="presParOf" srcId="{17A20F4A-5CD6-49AC-84DC-9BE3428AA2DC}" destId="{B7618280-6BF8-4865-99DA-52ADA09DB8BB}" srcOrd="0" destOrd="0" presId="urn:microsoft.com/office/officeart/2009/3/layout/HorizontalOrganizationChart"/>
    <dgm:cxn modelId="{151B7EF2-CE7C-4515-8664-109390373D17}" type="presParOf" srcId="{17A20F4A-5CD6-49AC-84DC-9BE3428AA2DC}" destId="{0B2089AF-D13C-4D80-AC2B-4D4E1AAA4A12}" srcOrd="1" destOrd="0" presId="urn:microsoft.com/office/officeart/2009/3/layout/HorizontalOrganizationChart"/>
    <dgm:cxn modelId="{7096273E-5DC8-45D4-8C37-5DA557F2C848}" type="presParOf" srcId="{185A7ADF-BC81-4FA6-AAC6-88C622369464}" destId="{D86AA27D-2275-4B0C-A216-8F410DB75495}" srcOrd="1" destOrd="0" presId="urn:microsoft.com/office/officeart/2009/3/layout/HorizontalOrganizationChart"/>
    <dgm:cxn modelId="{D5B92AB2-9C81-4356-966F-521F45CB21EA}" type="presParOf" srcId="{185A7ADF-BC81-4FA6-AAC6-88C622369464}" destId="{1DD6E210-00C9-480F-B41E-1707FB4A538C}" srcOrd="2" destOrd="0" presId="urn:microsoft.com/office/officeart/2009/3/layout/HorizontalOrganizationChart"/>
    <dgm:cxn modelId="{3E55A18C-3A75-4D01-A6A9-257255F627CC}" type="presParOf" srcId="{99005810-5409-4ED3-B65A-045807DC2A39}" destId="{66853342-3392-4775-9F9F-7EE0C4564AD5}" srcOrd="2" destOrd="0" presId="urn:microsoft.com/office/officeart/2009/3/layout/HorizontalOrganizationChart"/>
    <dgm:cxn modelId="{76932FD6-FA11-473E-9B31-77AAB5EDAE53}" type="presParOf" srcId="{BBA70ACF-B150-4C78-9145-0CDA895D6260}" destId="{D7448464-6828-41C4-A977-E9B7A5B53FAF}" srcOrd="2" destOrd="0" presId="urn:microsoft.com/office/officeart/2009/3/layout/HorizontalOrganizationChart"/>
    <dgm:cxn modelId="{01288A22-BD34-4074-A14E-7B4B95BEF5CA}" type="presParOf" srcId="{FC52BD59-D474-470B-9693-D3A898DC3A5C}" destId="{411C5ECD-DA58-46F9-8F36-837A70EBD84B}" srcOrd="4" destOrd="0" presId="urn:microsoft.com/office/officeart/2009/3/layout/HorizontalOrganizationChart"/>
    <dgm:cxn modelId="{2A593E2A-C3F3-44DB-9508-E884A445F2E5}" type="presParOf" srcId="{FC52BD59-D474-470B-9693-D3A898DC3A5C}" destId="{259E2C19-95CE-434A-91C5-2435D670CB93}" srcOrd="5" destOrd="0" presId="urn:microsoft.com/office/officeart/2009/3/layout/HorizontalOrganizationChart"/>
    <dgm:cxn modelId="{553E44FF-89B5-4DEA-A75F-9D86B067EB2E}" type="presParOf" srcId="{259E2C19-95CE-434A-91C5-2435D670CB93}" destId="{B61C14CC-3348-4444-8EB8-D56DF7E5B011}" srcOrd="0" destOrd="0" presId="urn:microsoft.com/office/officeart/2009/3/layout/HorizontalOrganizationChart"/>
    <dgm:cxn modelId="{46C7CA10-F845-4BB6-A7D8-FA6A209115DF}" type="presParOf" srcId="{B61C14CC-3348-4444-8EB8-D56DF7E5B011}" destId="{EDAD5081-FE20-4B39-A1D4-DD9BD30A0480}" srcOrd="0" destOrd="0" presId="urn:microsoft.com/office/officeart/2009/3/layout/HorizontalOrganizationChart"/>
    <dgm:cxn modelId="{4E38D24C-9A83-4514-A3D6-115196CECF0D}" type="presParOf" srcId="{B61C14CC-3348-4444-8EB8-D56DF7E5B011}" destId="{87F71479-C544-40A0-90C8-A4419B98C605}" srcOrd="1" destOrd="0" presId="urn:microsoft.com/office/officeart/2009/3/layout/HorizontalOrganizationChart"/>
    <dgm:cxn modelId="{3C0F028A-9945-4BA2-ADF9-BC17E7BC389A}" type="presParOf" srcId="{259E2C19-95CE-434A-91C5-2435D670CB93}" destId="{DFEF4907-A7DF-4D3A-B437-AEF238970DDE}" srcOrd="1" destOrd="0" presId="urn:microsoft.com/office/officeart/2009/3/layout/HorizontalOrganizationChart"/>
    <dgm:cxn modelId="{9B54CC3E-20E1-4A97-BEE7-3FCC78291015}" type="presParOf" srcId="{259E2C19-95CE-434A-91C5-2435D670CB93}" destId="{38E0B7B9-B285-467E-BDD6-199C8F3C13A5}" srcOrd="2" destOrd="0" presId="urn:microsoft.com/office/officeart/2009/3/layout/HorizontalOrganizationChart"/>
    <dgm:cxn modelId="{91D96671-4823-444E-A832-830F7FE0412C}" type="presParOf" srcId="{266B6CCB-2F2C-4E9E-9440-B296BC6CE158}" destId="{F3A906EC-47BD-4FEE-97E5-FF819C1A03A4}" srcOrd="2" destOrd="0" presId="urn:microsoft.com/office/officeart/2009/3/layout/HorizontalOrganizationChart"/>
    <dgm:cxn modelId="{57037221-F701-49AF-AB2A-8AD2A55D3461}" type="presParOf" srcId="{2A1F6D0A-C638-483F-85F9-9B6D4C677EE1}" destId="{AE7544C7-A2C6-4E2E-82FD-703F0D19100A}" srcOrd="2" destOrd="0" presId="urn:microsoft.com/office/officeart/2009/3/layout/HorizontalOrganizationChart"/>
    <dgm:cxn modelId="{EF98F122-BEC5-431E-B4FF-A331B04567B9}" type="presParOf" srcId="{2A1F6D0A-C638-483F-85F9-9B6D4C677EE1}" destId="{744312D7-86F9-4B07-9892-42557DDB181E}" srcOrd="3" destOrd="0" presId="urn:microsoft.com/office/officeart/2009/3/layout/HorizontalOrganizationChart"/>
    <dgm:cxn modelId="{1CA2246D-8628-40D2-A869-8A84ED8862A3}" type="presParOf" srcId="{744312D7-86F9-4B07-9892-42557DDB181E}" destId="{11E30EAE-B303-4DF8-85D0-D370DFD8DA5E}" srcOrd="0" destOrd="0" presId="urn:microsoft.com/office/officeart/2009/3/layout/HorizontalOrganizationChart"/>
    <dgm:cxn modelId="{DF738FCD-901A-4CD2-9860-D71A674D23A1}" type="presParOf" srcId="{11E30EAE-B303-4DF8-85D0-D370DFD8DA5E}" destId="{E8DF8783-1B0B-4A85-AC80-FFE00194DBC8}" srcOrd="0" destOrd="0" presId="urn:microsoft.com/office/officeart/2009/3/layout/HorizontalOrganizationChart"/>
    <dgm:cxn modelId="{347F23F7-DD20-4898-AD44-8D7EDA8FCD04}" type="presParOf" srcId="{11E30EAE-B303-4DF8-85D0-D370DFD8DA5E}" destId="{C9B4C067-79B7-4FF2-9915-6B86E21F0CE3}" srcOrd="1" destOrd="0" presId="urn:microsoft.com/office/officeart/2009/3/layout/HorizontalOrganizationChart"/>
    <dgm:cxn modelId="{8990BF28-6500-4A77-8B3C-AC3C7D0044F9}" type="presParOf" srcId="{744312D7-86F9-4B07-9892-42557DDB181E}" destId="{232B9B03-FAA6-47E9-8064-F30140C50FDC}" srcOrd="1" destOrd="0" presId="urn:microsoft.com/office/officeart/2009/3/layout/HorizontalOrganizationChart"/>
    <dgm:cxn modelId="{CF14ACE1-AEC5-4E40-84E6-67F7B3C173CA}" type="presParOf" srcId="{232B9B03-FAA6-47E9-8064-F30140C50FDC}" destId="{CBB4C1D6-B7CF-4D40-A075-3048C868D2BA}" srcOrd="0" destOrd="0" presId="urn:microsoft.com/office/officeart/2009/3/layout/HorizontalOrganizationChart"/>
    <dgm:cxn modelId="{D470ABE2-31F9-44D1-8CA6-EA6CFD526438}" type="presParOf" srcId="{232B9B03-FAA6-47E9-8064-F30140C50FDC}" destId="{E037A27A-8CF9-4707-B337-BF7E0F2DEA90}" srcOrd="1" destOrd="0" presId="urn:microsoft.com/office/officeart/2009/3/layout/HorizontalOrganizationChart"/>
    <dgm:cxn modelId="{13CDB527-C5F6-45F8-9825-05ADCD14D7A8}" type="presParOf" srcId="{E037A27A-8CF9-4707-B337-BF7E0F2DEA90}" destId="{269CB2AB-FDEE-43D7-8241-5A4BD964B8E4}" srcOrd="0" destOrd="0" presId="urn:microsoft.com/office/officeart/2009/3/layout/HorizontalOrganizationChart"/>
    <dgm:cxn modelId="{4582CEDB-578D-4978-B718-7FDED3C3F278}" type="presParOf" srcId="{269CB2AB-FDEE-43D7-8241-5A4BD964B8E4}" destId="{29333211-88F9-46F9-BBD7-945F211CE098}" srcOrd="0" destOrd="0" presId="urn:microsoft.com/office/officeart/2009/3/layout/HorizontalOrganizationChart"/>
    <dgm:cxn modelId="{19B45215-412C-4F29-B172-82BB406949E8}" type="presParOf" srcId="{269CB2AB-FDEE-43D7-8241-5A4BD964B8E4}" destId="{C84D0E4E-2636-4F8D-80B3-03F69CD19D1F}" srcOrd="1" destOrd="0" presId="urn:microsoft.com/office/officeart/2009/3/layout/HorizontalOrganizationChart"/>
    <dgm:cxn modelId="{1F7B6DC2-99F1-43F5-AC48-20C3F5E30937}" type="presParOf" srcId="{E037A27A-8CF9-4707-B337-BF7E0F2DEA90}" destId="{68D8CA8B-B5A5-4CC8-B35A-6396BDB437A0}" srcOrd="1" destOrd="0" presId="urn:microsoft.com/office/officeart/2009/3/layout/HorizontalOrganizationChart"/>
    <dgm:cxn modelId="{DB6126C4-27DA-41E5-BC41-D8B5383864B1}" type="presParOf" srcId="{E037A27A-8CF9-4707-B337-BF7E0F2DEA90}" destId="{F8F498C7-BA49-4B65-9011-9AA12C640032}" srcOrd="2" destOrd="0" presId="urn:microsoft.com/office/officeart/2009/3/layout/HorizontalOrganizationChart"/>
    <dgm:cxn modelId="{E6DC243F-FCA6-4810-8DBF-78B3BE1AE9A8}" type="presParOf" srcId="{744312D7-86F9-4B07-9892-42557DDB181E}" destId="{2060E509-E880-4350-B6C9-7364564EB347}" srcOrd="2" destOrd="0" presId="urn:microsoft.com/office/officeart/2009/3/layout/HorizontalOrganizationChart"/>
    <dgm:cxn modelId="{B54BB70E-4135-4224-B574-76B7B258CEBB}" type="presParOf" srcId="{2A1F6D0A-C638-483F-85F9-9B6D4C677EE1}" destId="{D8587791-1CA2-4046-999C-0D1AA4D52C7C}" srcOrd="4" destOrd="0" presId="urn:microsoft.com/office/officeart/2009/3/layout/HorizontalOrganizationChart"/>
    <dgm:cxn modelId="{1B264A11-38A1-4CC5-8DCD-6BCAD729F28A}" type="presParOf" srcId="{2A1F6D0A-C638-483F-85F9-9B6D4C677EE1}" destId="{DF7F8CF4-2985-4B5F-9341-F8A7EAD060C2}" srcOrd="5" destOrd="0" presId="urn:microsoft.com/office/officeart/2009/3/layout/HorizontalOrganizationChart"/>
    <dgm:cxn modelId="{A1147346-3D58-4C34-B452-BB43101413EA}" type="presParOf" srcId="{DF7F8CF4-2985-4B5F-9341-F8A7EAD060C2}" destId="{B09760D6-F67A-4432-9A88-3CEB0432172E}" srcOrd="0" destOrd="0" presId="urn:microsoft.com/office/officeart/2009/3/layout/HorizontalOrganizationChart"/>
    <dgm:cxn modelId="{40C241E7-B727-40D0-8DDE-84708ADE61C4}" type="presParOf" srcId="{B09760D6-F67A-4432-9A88-3CEB0432172E}" destId="{F3A68312-638F-4DBB-9AD0-D46A6BCC0A12}" srcOrd="0" destOrd="0" presId="urn:microsoft.com/office/officeart/2009/3/layout/HorizontalOrganizationChart"/>
    <dgm:cxn modelId="{494DFDC2-7CA9-491A-BB8C-55F2BE420214}" type="presParOf" srcId="{B09760D6-F67A-4432-9A88-3CEB0432172E}" destId="{2D8A74C7-6380-46AD-91CB-D5A52DCAC2FB}" srcOrd="1" destOrd="0" presId="urn:microsoft.com/office/officeart/2009/3/layout/HorizontalOrganizationChart"/>
    <dgm:cxn modelId="{957B7526-DB45-4D06-9A8D-593738995FD2}" type="presParOf" srcId="{DF7F8CF4-2985-4B5F-9341-F8A7EAD060C2}" destId="{792AD006-A6D9-4823-B4A9-6AFC9660CA07}" srcOrd="1" destOrd="0" presId="urn:microsoft.com/office/officeart/2009/3/layout/HorizontalOrganizationChart"/>
    <dgm:cxn modelId="{F0F0DC04-312F-4D61-B54F-6123642825EB}" type="presParOf" srcId="{792AD006-A6D9-4823-B4A9-6AFC9660CA07}" destId="{134D2BC7-46FD-4FB1-87B4-E19C233D50FF}" srcOrd="0" destOrd="0" presId="urn:microsoft.com/office/officeart/2009/3/layout/HorizontalOrganizationChart"/>
    <dgm:cxn modelId="{32F054B8-2363-48BA-A6D9-AA9D34C99682}" type="presParOf" srcId="{792AD006-A6D9-4823-B4A9-6AFC9660CA07}" destId="{5BF27F01-1376-4DB4-91D2-B3CB5667B1B7}" srcOrd="1" destOrd="0" presId="urn:microsoft.com/office/officeart/2009/3/layout/HorizontalOrganizationChart"/>
    <dgm:cxn modelId="{D8538817-8BB6-48BF-92A1-E6ECE3DC3375}" type="presParOf" srcId="{5BF27F01-1376-4DB4-91D2-B3CB5667B1B7}" destId="{A9AA19E9-011A-4D7F-BE40-427353184F48}" srcOrd="0" destOrd="0" presId="urn:microsoft.com/office/officeart/2009/3/layout/HorizontalOrganizationChart"/>
    <dgm:cxn modelId="{156879F9-52C3-4CD2-8765-EA8FCCCA9D17}" type="presParOf" srcId="{A9AA19E9-011A-4D7F-BE40-427353184F48}" destId="{66D743BC-F2E5-4E8D-93E8-20D78F080209}" srcOrd="0" destOrd="0" presId="urn:microsoft.com/office/officeart/2009/3/layout/HorizontalOrganizationChart"/>
    <dgm:cxn modelId="{A46F0847-CFD1-434F-88F5-297B0BF99DCC}" type="presParOf" srcId="{A9AA19E9-011A-4D7F-BE40-427353184F48}" destId="{6684ACEE-EA06-40D9-85DC-A5877369155B}" srcOrd="1" destOrd="0" presId="urn:microsoft.com/office/officeart/2009/3/layout/HorizontalOrganizationChart"/>
    <dgm:cxn modelId="{4D4D35A3-5357-402B-86B4-52664831CEE8}" type="presParOf" srcId="{5BF27F01-1376-4DB4-91D2-B3CB5667B1B7}" destId="{7BBC3FEC-4B9E-4F8D-8407-AECFA9A53671}" srcOrd="1" destOrd="0" presId="urn:microsoft.com/office/officeart/2009/3/layout/HorizontalOrganizationChart"/>
    <dgm:cxn modelId="{54A2CD26-7B46-4771-AE27-D94F8464FE95}" type="presParOf" srcId="{5BF27F01-1376-4DB4-91D2-B3CB5667B1B7}" destId="{82820941-4AE9-429A-88C7-FC0AEE29D2C9}" srcOrd="2" destOrd="0" presId="urn:microsoft.com/office/officeart/2009/3/layout/HorizontalOrganizationChart"/>
    <dgm:cxn modelId="{3E3D8758-E981-4DC6-BDCA-E193D89FC31B}" type="presParOf" srcId="{792AD006-A6D9-4823-B4A9-6AFC9660CA07}" destId="{43EFEBB4-6594-4433-84B0-9BC30E535B6B}" srcOrd="2" destOrd="0" presId="urn:microsoft.com/office/officeart/2009/3/layout/HorizontalOrganizationChart"/>
    <dgm:cxn modelId="{607A0249-916A-4404-AA29-050C398072E5}" type="presParOf" srcId="{792AD006-A6D9-4823-B4A9-6AFC9660CA07}" destId="{47035617-BD52-499B-ACD3-CE61B29849E8}" srcOrd="3" destOrd="0" presId="urn:microsoft.com/office/officeart/2009/3/layout/HorizontalOrganizationChart"/>
    <dgm:cxn modelId="{2CCC6F53-CA23-455F-980E-A0BF013CB7A4}" type="presParOf" srcId="{47035617-BD52-499B-ACD3-CE61B29849E8}" destId="{01A73A40-ADBA-4E6A-AE00-5ED82F0ADD1E}" srcOrd="0" destOrd="0" presId="urn:microsoft.com/office/officeart/2009/3/layout/HorizontalOrganizationChart"/>
    <dgm:cxn modelId="{4FB8E275-9B56-42D1-AC97-073F1C5C61C9}" type="presParOf" srcId="{01A73A40-ADBA-4E6A-AE00-5ED82F0ADD1E}" destId="{7B878766-33CB-4D7A-AEA2-3DAFD60C6A41}" srcOrd="0" destOrd="0" presId="urn:microsoft.com/office/officeart/2009/3/layout/HorizontalOrganizationChart"/>
    <dgm:cxn modelId="{8BBADB06-F24E-4799-80A6-BB5619C9D2DC}" type="presParOf" srcId="{01A73A40-ADBA-4E6A-AE00-5ED82F0ADD1E}" destId="{E7613FC7-1268-4FC4-B9E0-1EE67353A2BC}" srcOrd="1" destOrd="0" presId="urn:microsoft.com/office/officeart/2009/3/layout/HorizontalOrganizationChart"/>
    <dgm:cxn modelId="{32EABC64-572B-411B-A7A9-FE78543C169D}" type="presParOf" srcId="{47035617-BD52-499B-ACD3-CE61B29849E8}" destId="{EA1168DC-DFDC-40B2-AF8C-63C98144F08A}" srcOrd="1" destOrd="0" presId="urn:microsoft.com/office/officeart/2009/3/layout/HorizontalOrganizationChart"/>
    <dgm:cxn modelId="{7F8730E1-F191-4E73-902B-43629CD0D4B9}" type="presParOf" srcId="{47035617-BD52-499B-ACD3-CE61B29849E8}" destId="{0A0D7046-C884-4FB4-9AEE-C47E1E3EF7CB}" srcOrd="2" destOrd="0" presId="urn:microsoft.com/office/officeart/2009/3/layout/HorizontalOrganizationChart"/>
    <dgm:cxn modelId="{38E3E721-A3ED-4E25-A91B-B52DF51A7115}" type="presParOf" srcId="{792AD006-A6D9-4823-B4A9-6AFC9660CA07}" destId="{14177B12-B773-456A-AF50-65B79AAA3A2E}" srcOrd="4" destOrd="0" presId="urn:microsoft.com/office/officeart/2009/3/layout/HorizontalOrganizationChart"/>
    <dgm:cxn modelId="{D790AB84-19FC-42FA-BF09-7EB92940C8F4}" type="presParOf" srcId="{792AD006-A6D9-4823-B4A9-6AFC9660CA07}" destId="{883643F4-A3E1-44BD-B515-822280963871}" srcOrd="5" destOrd="0" presId="urn:microsoft.com/office/officeart/2009/3/layout/HorizontalOrganizationChart"/>
    <dgm:cxn modelId="{B292F9E8-A636-42B5-B6CF-952A35150716}" type="presParOf" srcId="{883643F4-A3E1-44BD-B515-822280963871}" destId="{4B021D65-44ED-4FEF-8029-12391F52FB8D}" srcOrd="0" destOrd="0" presId="urn:microsoft.com/office/officeart/2009/3/layout/HorizontalOrganizationChart"/>
    <dgm:cxn modelId="{2E883822-D078-422F-89F0-9315909A9217}" type="presParOf" srcId="{4B021D65-44ED-4FEF-8029-12391F52FB8D}" destId="{24E0570B-7AC9-46E2-ADA1-8A554C29B653}" srcOrd="0" destOrd="0" presId="urn:microsoft.com/office/officeart/2009/3/layout/HorizontalOrganizationChart"/>
    <dgm:cxn modelId="{515DE672-A039-4C7D-9EDE-CB4B28F77A3E}" type="presParOf" srcId="{4B021D65-44ED-4FEF-8029-12391F52FB8D}" destId="{1047CC80-1839-4FA6-BB2A-5FA930F91EAA}" srcOrd="1" destOrd="0" presId="urn:microsoft.com/office/officeart/2009/3/layout/HorizontalOrganizationChart"/>
    <dgm:cxn modelId="{00123254-DB30-40E2-B2C9-9CF3E26E0BC5}" type="presParOf" srcId="{883643F4-A3E1-44BD-B515-822280963871}" destId="{A8EBC816-F488-4A37-8179-75CED6246B45}" srcOrd="1" destOrd="0" presId="urn:microsoft.com/office/officeart/2009/3/layout/HorizontalOrganizationChart"/>
    <dgm:cxn modelId="{AFE5112F-BBA3-4971-97B4-722AD6055FC3}" type="presParOf" srcId="{883643F4-A3E1-44BD-B515-822280963871}" destId="{EA68599B-785C-4B62-B259-0D0867B742BC}" srcOrd="2" destOrd="0" presId="urn:microsoft.com/office/officeart/2009/3/layout/HorizontalOrganizationChart"/>
    <dgm:cxn modelId="{5CCAFA7C-C8F1-44D4-B682-A1686ED9B419}" type="presParOf" srcId="{792AD006-A6D9-4823-B4A9-6AFC9660CA07}" destId="{4A0A9894-D3B3-4715-84B4-FAF19744E30D}" srcOrd="6" destOrd="0" presId="urn:microsoft.com/office/officeart/2009/3/layout/HorizontalOrganizationChart"/>
    <dgm:cxn modelId="{083C4032-E7B4-461C-9138-9CB9FD4D67C6}" type="presParOf" srcId="{792AD006-A6D9-4823-B4A9-6AFC9660CA07}" destId="{894375F8-4894-4F1B-942D-52EDD7B2CB79}" srcOrd="7" destOrd="0" presId="urn:microsoft.com/office/officeart/2009/3/layout/HorizontalOrganizationChart"/>
    <dgm:cxn modelId="{D0F81711-00B0-4F81-8ABB-C595C9D54ECD}" type="presParOf" srcId="{894375F8-4894-4F1B-942D-52EDD7B2CB79}" destId="{DB942897-F702-498D-AA96-6E3B30CA575B}" srcOrd="0" destOrd="0" presId="urn:microsoft.com/office/officeart/2009/3/layout/HorizontalOrganizationChart"/>
    <dgm:cxn modelId="{2669FCC8-1414-4F7D-90C9-955CF432AC3C}" type="presParOf" srcId="{DB942897-F702-498D-AA96-6E3B30CA575B}" destId="{8F06888A-6104-492B-B615-9810C92C98C8}" srcOrd="0" destOrd="0" presId="urn:microsoft.com/office/officeart/2009/3/layout/HorizontalOrganizationChart"/>
    <dgm:cxn modelId="{EEF98EC8-A2BC-4203-BE2A-2C040A45D770}" type="presParOf" srcId="{DB942897-F702-498D-AA96-6E3B30CA575B}" destId="{59957D0C-9876-4673-A040-8741CB293EA4}" srcOrd="1" destOrd="0" presId="urn:microsoft.com/office/officeart/2009/3/layout/HorizontalOrganizationChart"/>
    <dgm:cxn modelId="{16DA462D-D401-4F52-9BD8-E2C5FD18921E}" type="presParOf" srcId="{894375F8-4894-4F1B-942D-52EDD7B2CB79}" destId="{0A0C1506-3004-45F3-8F4F-B8409FA46223}" srcOrd="1" destOrd="0" presId="urn:microsoft.com/office/officeart/2009/3/layout/HorizontalOrganizationChart"/>
    <dgm:cxn modelId="{BDAA221B-5345-4C14-B902-9E8DCA364113}" type="presParOf" srcId="{894375F8-4894-4F1B-942D-52EDD7B2CB79}" destId="{9292BFE6-93A7-47B6-9BD1-B1631BE4625C}" srcOrd="2" destOrd="0" presId="urn:microsoft.com/office/officeart/2009/3/layout/HorizontalOrganizationChart"/>
    <dgm:cxn modelId="{4F4092F4-3559-49FB-A3DF-B854FD9F5C34}" type="presParOf" srcId="{DF7F8CF4-2985-4B5F-9341-F8A7EAD060C2}" destId="{99A6B6DF-456E-404C-A090-AD5C25667372}" srcOrd="2" destOrd="0" presId="urn:microsoft.com/office/officeart/2009/3/layout/HorizontalOrganizationChart"/>
    <dgm:cxn modelId="{7D246799-BFEA-48CA-BA1E-8C428D720393}" type="presParOf" srcId="{D486013B-9F5C-405F-97B3-CBE70811338D}" destId="{28ED10E3-8525-4BA1-A1C1-7CACA2EE5CC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A9894-D3B3-4715-84B4-FAF19744E30D}">
      <dsp:nvSpPr>
        <dsp:cNvPr id="0" name=""/>
        <dsp:cNvSpPr/>
      </dsp:nvSpPr>
      <dsp:spPr>
        <a:xfrm>
          <a:off x="4183226" y="3327402"/>
          <a:ext cx="196899" cy="635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49" y="0"/>
              </a:lnTo>
              <a:lnTo>
                <a:pt x="98449" y="635001"/>
              </a:lnTo>
              <a:lnTo>
                <a:pt x="196899" y="6350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77B12-B773-456A-AF50-65B79AAA3A2E}">
      <dsp:nvSpPr>
        <dsp:cNvPr id="0" name=""/>
        <dsp:cNvSpPr/>
      </dsp:nvSpPr>
      <dsp:spPr>
        <a:xfrm>
          <a:off x="4183226" y="3327402"/>
          <a:ext cx="196899" cy="211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49" y="0"/>
              </a:lnTo>
              <a:lnTo>
                <a:pt x="98449" y="211667"/>
              </a:lnTo>
              <a:lnTo>
                <a:pt x="196899" y="2116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EFEBB4-6594-4433-84B0-9BC30E535B6B}">
      <dsp:nvSpPr>
        <dsp:cNvPr id="0" name=""/>
        <dsp:cNvSpPr/>
      </dsp:nvSpPr>
      <dsp:spPr>
        <a:xfrm>
          <a:off x="4183226" y="3115735"/>
          <a:ext cx="196899" cy="211667"/>
        </a:xfrm>
        <a:custGeom>
          <a:avLst/>
          <a:gdLst/>
          <a:ahLst/>
          <a:cxnLst/>
          <a:rect l="0" t="0" r="0" b="0"/>
          <a:pathLst>
            <a:path>
              <a:moveTo>
                <a:pt x="0" y="211667"/>
              </a:moveTo>
              <a:lnTo>
                <a:pt x="98449" y="211667"/>
              </a:lnTo>
              <a:lnTo>
                <a:pt x="98449" y="0"/>
              </a:lnTo>
              <a:lnTo>
                <a:pt x="19689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4D2BC7-46FD-4FB1-87B4-E19C233D50FF}">
      <dsp:nvSpPr>
        <dsp:cNvPr id="0" name=""/>
        <dsp:cNvSpPr/>
      </dsp:nvSpPr>
      <dsp:spPr>
        <a:xfrm>
          <a:off x="4183226" y="2692401"/>
          <a:ext cx="196899" cy="635001"/>
        </a:xfrm>
        <a:custGeom>
          <a:avLst/>
          <a:gdLst/>
          <a:ahLst/>
          <a:cxnLst/>
          <a:rect l="0" t="0" r="0" b="0"/>
          <a:pathLst>
            <a:path>
              <a:moveTo>
                <a:pt x="0" y="635001"/>
              </a:moveTo>
              <a:lnTo>
                <a:pt x="98449" y="635001"/>
              </a:lnTo>
              <a:lnTo>
                <a:pt x="98449" y="0"/>
              </a:lnTo>
              <a:lnTo>
                <a:pt x="19689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87791-1CA2-4046-999C-0D1AA4D52C7C}">
      <dsp:nvSpPr>
        <dsp:cNvPr id="0" name=""/>
        <dsp:cNvSpPr/>
      </dsp:nvSpPr>
      <dsp:spPr>
        <a:xfrm>
          <a:off x="3001828" y="2269067"/>
          <a:ext cx="196899" cy="1058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49" y="0"/>
              </a:lnTo>
              <a:lnTo>
                <a:pt x="98449" y="1058335"/>
              </a:lnTo>
              <a:lnTo>
                <a:pt x="196899" y="10583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B4C1D6-B7CF-4D40-A075-3048C868D2BA}">
      <dsp:nvSpPr>
        <dsp:cNvPr id="0" name=""/>
        <dsp:cNvSpPr/>
      </dsp:nvSpPr>
      <dsp:spPr>
        <a:xfrm>
          <a:off x="4183226" y="2223347"/>
          <a:ext cx="1968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6899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7544C7-A2C6-4E2E-82FD-703F0D19100A}">
      <dsp:nvSpPr>
        <dsp:cNvPr id="0" name=""/>
        <dsp:cNvSpPr/>
      </dsp:nvSpPr>
      <dsp:spPr>
        <a:xfrm>
          <a:off x="3001828" y="2223347"/>
          <a:ext cx="1968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6899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C5ECD-DA58-46F9-8F36-837A70EBD84B}">
      <dsp:nvSpPr>
        <dsp:cNvPr id="0" name=""/>
        <dsp:cNvSpPr/>
      </dsp:nvSpPr>
      <dsp:spPr>
        <a:xfrm>
          <a:off x="4183226" y="1210731"/>
          <a:ext cx="196899" cy="6350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49" y="0"/>
              </a:lnTo>
              <a:lnTo>
                <a:pt x="98449" y="635001"/>
              </a:lnTo>
              <a:lnTo>
                <a:pt x="196899" y="6350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B55A45-F856-4C0D-ABCB-21FADF9B43F4}">
      <dsp:nvSpPr>
        <dsp:cNvPr id="0" name=""/>
        <dsp:cNvSpPr/>
      </dsp:nvSpPr>
      <dsp:spPr>
        <a:xfrm>
          <a:off x="6546021" y="1422398"/>
          <a:ext cx="196899" cy="211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49" y="0"/>
              </a:lnTo>
              <a:lnTo>
                <a:pt x="98449" y="211667"/>
              </a:lnTo>
              <a:lnTo>
                <a:pt x="196899" y="2116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704913-31CA-4666-B9E3-6741022EFED4}">
      <dsp:nvSpPr>
        <dsp:cNvPr id="0" name=""/>
        <dsp:cNvSpPr/>
      </dsp:nvSpPr>
      <dsp:spPr>
        <a:xfrm>
          <a:off x="6546021" y="1210731"/>
          <a:ext cx="196899" cy="211667"/>
        </a:xfrm>
        <a:custGeom>
          <a:avLst/>
          <a:gdLst/>
          <a:ahLst/>
          <a:cxnLst/>
          <a:rect l="0" t="0" r="0" b="0"/>
          <a:pathLst>
            <a:path>
              <a:moveTo>
                <a:pt x="0" y="211667"/>
              </a:moveTo>
              <a:lnTo>
                <a:pt x="98449" y="211667"/>
              </a:lnTo>
              <a:lnTo>
                <a:pt x="98449" y="0"/>
              </a:lnTo>
              <a:lnTo>
                <a:pt x="19689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1F9FD0-6C8B-4A39-BD84-C68D07823B20}">
      <dsp:nvSpPr>
        <dsp:cNvPr id="0" name=""/>
        <dsp:cNvSpPr/>
      </dsp:nvSpPr>
      <dsp:spPr>
        <a:xfrm>
          <a:off x="5364623" y="1376678"/>
          <a:ext cx="1968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6899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F7A26-701E-4B94-87AF-B19F6E520E1D}">
      <dsp:nvSpPr>
        <dsp:cNvPr id="0" name=""/>
        <dsp:cNvSpPr/>
      </dsp:nvSpPr>
      <dsp:spPr>
        <a:xfrm>
          <a:off x="4183226" y="1210731"/>
          <a:ext cx="196899" cy="211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49" y="0"/>
              </a:lnTo>
              <a:lnTo>
                <a:pt x="98449" y="211667"/>
              </a:lnTo>
              <a:lnTo>
                <a:pt x="196899" y="2116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799BC6-1A2E-4F51-A03B-17985F6CBBF9}">
      <dsp:nvSpPr>
        <dsp:cNvPr id="0" name=""/>
        <dsp:cNvSpPr/>
      </dsp:nvSpPr>
      <dsp:spPr>
        <a:xfrm>
          <a:off x="5364623" y="575730"/>
          <a:ext cx="196899" cy="423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449" y="0"/>
              </a:lnTo>
              <a:lnTo>
                <a:pt x="98449" y="423334"/>
              </a:lnTo>
              <a:lnTo>
                <a:pt x="196899" y="4233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DA4E3-BE88-4657-B60F-1812DD36E42A}">
      <dsp:nvSpPr>
        <dsp:cNvPr id="0" name=""/>
        <dsp:cNvSpPr/>
      </dsp:nvSpPr>
      <dsp:spPr>
        <a:xfrm>
          <a:off x="5364623" y="530010"/>
          <a:ext cx="1968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6899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1B9A9A-CBF9-4AC9-B5A7-6EFDA90BBBB4}">
      <dsp:nvSpPr>
        <dsp:cNvPr id="0" name=""/>
        <dsp:cNvSpPr/>
      </dsp:nvSpPr>
      <dsp:spPr>
        <a:xfrm>
          <a:off x="5364623" y="152396"/>
          <a:ext cx="196899" cy="423334"/>
        </a:xfrm>
        <a:custGeom>
          <a:avLst/>
          <a:gdLst/>
          <a:ahLst/>
          <a:cxnLst/>
          <a:rect l="0" t="0" r="0" b="0"/>
          <a:pathLst>
            <a:path>
              <a:moveTo>
                <a:pt x="0" y="423334"/>
              </a:moveTo>
              <a:lnTo>
                <a:pt x="98449" y="423334"/>
              </a:lnTo>
              <a:lnTo>
                <a:pt x="98449" y="0"/>
              </a:lnTo>
              <a:lnTo>
                <a:pt x="19689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5013E-528A-42B0-9893-872B50B8ECDA}">
      <dsp:nvSpPr>
        <dsp:cNvPr id="0" name=""/>
        <dsp:cNvSpPr/>
      </dsp:nvSpPr>
      <dsp:spPr>
        <a:xfrm>
          <a:off x="4183226" y="575730"/>
          <a:ext cx="196899" cy="635001"/>
        </a:xfrm>
        <a:custGeom>
          <a:avLst/>
          <a:gdLst/>
          <a:ahLst/>
          <a:cxnLst/>
          <a:rect l="0" t="0" r="0" b="0"/>
          <a:pathLst>
            <a:path>
              <a:moveTo>
                <a:pt x="0" y="635001"/>
              </a:moveTo>
              <a:lnTo>
                <a:pt x="98449" y="635001"/>
              </a:lnTo>
              <a:lnTo>
                <a:pt x="98449" y="0"/>
              </a:lnTo>
              <a:lnTo>
                <a:pt x="196899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806096-F8DB-4DEB-B4CB-1BFC2A934A96}">
      <dsp:nvSpPr>
        <dsp:cNvPr id="0" name=""/>
        <dsp:cNvSpPr/>
      </dsp:nvSpPr>
      <dsp:spPr>
        <a:xfrm>
          <a:off x="3001828" y="1210731"/>
          <a:ext cx="196899" cy="1058335"/>
        </a:xfrm>
        <a:custGeom>
          <a:avLst/>
          <a:gdLst/>
          <a:ahLst/>
          <a:cxnLst/>
          <a:rect l="0" t="0" r="0" b="0"/>
          <a:pathLst>
            <a:path>
              <a:moveTo>
                <a:pt x="0" y="1058335"/>
              </a:moveTo>
              <a:lnTo>
                <a:pt x="98449" y="1058335"/>
              </a:lnTo>
              <a:lnTo>
                <a:pt x="98449" y="0"/>
              </a:lnTo>
              <a:lnTo>
                <a:pt x="19689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D635F-1F6A-4821-9DD8-C2A764AB790B}">
      <dsp:nvSpPr>
        <dsp:cNvPr id="0" name=""/>
        <dsp:cNvSpPr/>
      </dsp:nvSpPr>
      <dsp:spPr>
        <a:xfrm>
          <a:off x="1873780" y="2118931"/>
          <a:ext cx="1128047" cy="300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校园信息查询系统</a:t>
          </a:r>
          <a:endParaRPr lang="zh-CN" altLang="en-US" sz="1000" kern="1200" dirty="0"/>
        </a:p>
      </dsp:txBody>
      <dsp:txXfrm>
        <a:off x="1873780" y="2118931"/>
        <a:ext cx="1128047" cy="300271"/>
      </dsp:txXfrm>
    </dsp:sp>
    <dsp:sp modelId="{BFE5B26E-6D78-4017-84AA-40F7F84CB371}">
      <dsp:nvSpPr>
        <dsp:cNvPr id="0" name=""/>
        <dsp:cNvSpPr/>
      </dsp:nvSpPr>
      <dsp:spPr>
        <a:xfrm>
          <a:off x="3198728" y="1060595"/>
          <a:ext cx="984498" cy="300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首页</a:t>
          </a:r>
          <a:endParaRPr lang="zh-CN" altLang="en-US" sz="1000" kern="1200" dirty="0"/>
        </a:p>
      </dsp:txBody>
      <dsp:txXfrm>
        <a:off x="3198728" y="1060595"/>
        <a:ext cx="984498" cy="300271"/>
      </dsp:txXfrm>
    </dsp:sp>
    <dsp:sp modelId="{854D49CE-1D8E-4038-8B56-40DC3E507DE1}">
      <dsp:nvSpPr>
        <dsp:cNvPr id="0" name=""/>
        <dsp:cNvSpPr/>
      </dsp:nvSpPr>
      <dsp:spPr>
        <a:xfrm>
          <a:off x="4380125" y="425594"/>
          <a:ext cx="984498" cy="300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地图浏览</a:t>
          </a:r>
          <a:endParaRPr lang="zh-CN" altLang="en-US" sz="1000" kern="1200" dirty="0"/>
        </a:p>
      </dsp:txBody>
      <dsp:txXfrm>
        <a:off x="4380125" y="425594"/>
        <a:ext cx="984498" cy="300271"/>
      </dsp:txXfrm>
    </dsp:sp>
    <dsp:sp modelId="{CB6799F5-F7BF-40ED-A71F-5088F597C75E}">
      <dsp:nvSpPr>
        <dsp:cNvPr id="0" name=""/>
        <dsp:cNvSpPr/>
      </dsp:nvSpPr>
      <dsp:spPr>
        <a:xfrm>
          <a:off x="5561523" y="2260"/>
          <a:ext cx="984498" cy="300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普通地图</a:t>
          </a:r>
          <a:endParaRPr lang="zh-CN" altLang="en-US" sz="1000" kern="1200" dirty="0"/>
        </a:p>
      </dsp:txBody>
      <dsp:txXfrm>
        <a:off x="5561523" y="2260"/>
        <a:ext cx="984498" cy="300271"/>
      </dsp:txXfrm>
    </dsp:sp>
    <dsp:sp modelId="{C59F4E66-9463-44C0-BBFF-34FE223DAA23}">
      <dsp:nvSpPr>
        <dsp:cNvPr id="0" name=""/>
        <dsp:cNvSpPr/>
      </dsp:nvSpPr>
      <dsp:spPr>
        <a:xfrm>
          <a:off x="5561523" y="425594"/>
          <a:ext cx="984498" cy="300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遥感图像</a:t>
          </a:r>
          <a:endParaRPr lang="zh-CN" altLang="en-US" sz="1000" kern="1200" dirty="0"/>
        </a:p>
      </dsp:txBody>
      <dsp:txXfrm>
        <a:off x="5561523" y="425594"/>
        <a:ext cx="984498" cy="300271"/>
      </dsp:txXfrm>
    </dsp:sp>
    <dsp:sp modelId="{DAF1C894-C149-46D8-9A11-5F6D43AA55B4}">
      <dsp:nvSpPr>
        <dsp:cNvPr id="0" name=""/>
        <dsp:cNvSpPr/>
      </dsp:nvSpPr>
      <dsp:spPr>
        <a:xfrm>
          <a:off x="5561523" y="848928"/>
          <a:ext cx="984498" cy="300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混合地图</a:t>
          </a:r>
          <a:endParaRPr lang="zh-CN" altLang="en-US" sz="1000" kern="1200" dirty="0"/>
        </a:p>
      </dsp:txBody>
      <dsp:txXfrm>
        <a:off x="5561523" y="848928"/>
        <a:ext cx="984498" cy="300271"/>
      </dsp:txXfrm>
    </dsp:sp>
    <dsp:sp modelId="{AB645643-2DD0-46C7-9B8B-82E27DD05A7D}">
      <dsp:nvSpPr>
        <dsp:cNvPr id="0" name=""/>
        <dsp:cNvSpPr/>
      </dsp:nvSpPr>
      <dsp:spPr>
        <a:xfrm>
          <a:off x="4380125" y="1272262"/>
          <a:ext cx="984498" cy="300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信息查询</a:t>
          </a:r>
          <a:endParaRPr lang="zh-CN" altLang="en-US" sz="1000" kern="1200" dirty="0"/>
        </a:p>
      </dsp:txBody>
      <dsp:txXfrm>
        <a:off x="4380125" y="1272262"/>
        <a:ext cx="984498" cy="300271"/>
      </dsp:txXfrm>
    </dsp:sp>
    <dsp:sp modelId="{D34BB1D2-DC26-4986-AB48-B2A98E62FA3F}">
      <dsp:nvSpPr>
        <dsp:cNvPr id="0" name=""/>
        <dsp:cNvSpPr/>
      </dsp:nvSpPr>
      <dsp:spPr>
        <a:xfrm>
          <a:off x="5561523" y="1272262"/>
          <a:ext cx="984498" cy="300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基于位置查询</a:t>
          </a:r>
          <a:endParaRPr lang="zh-CN" altLang="en-US" sz="1000" kern="1200" dirty="0"/>
        </a:p>
      </dsp:txBody>
      <dsp:txXfrm>
        <a:off x="5561523" y="1272262"/>
        <a:ext cx="984498" cy="300271"/>
      </dsp:txXfrm>
    </dsp:sp>
    <dsp:sp modelId="{689FAFD4-8C92-4C23-8D76-362B4F6A7780}">
      <dsp:nvSpPr>
        <dsp:cNvPr id="0" name=""/>
        <dsp:cNvSpPr/>
      </dsp:nvSpPr>
      <dsp:spPr>
        <a:xfrm>
          <a:off x="6742921" y="1060595"/>
          <a:ext cx="984498" cy="300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建筑信息</a:t>
          </a:r>
          <a:endParaRPr lang="zh-CN" altLang="en-US" sz="1000" kern="1200" dirty="0"/>
        </a:p>
      </dsp:txBody>
      <dsp:txXfrm>
        <a:off x="6742921" y="1060595"/>
        <a:ext cx="984498" cy="300271"/>
      </dsp:txXfrm>
    </dsp:sp>
    <dsp:sp modelId="{B7618280-6BF8-4865-99DA-52ADA09DB8BB}">
      <dsp:nvSpPr>
        <dsp:cNvPr id="0" name=""/>
        <dsp:cNvSpPr/>
      </dsp:nvSpPr>
      <dsp:spPr>
        <a:xfrm>
          <a:off x="6742921" y="1483929"/>
          <a:ext cx="984498" cy="300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景点信息</a:t>
          </a:r>
          <a:endParaRPr lang="zh-CN" altLang="en-US" sz="1000" kern="1200" dirty="0"/>
        </a:p>
      </dsp:txBody>
      <dsp:txXfrm>
        <a:off x="6742921" y="1483929"/>
        <a:ext cx="984498" cy="300271"/>
      </dsp:txXfrm>
    </dsp:sp>
    <dsp:sp modelId="{EDAD5081-FE20-4B39-A1D4-DD9BD30A0480}">
      <dsp:nvSpPr>
        <dsp:cNvPr id="0" name=""/>
        <dsp:cNvSpPr/>
      </dsp:nvSpPr>
      <dsp:spPr>
        <a:xfrm>
          <a:off x="4380125" y="1695596"/>
          <a:ext cx="984498" cy="300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定位功能</a:t>
          </a:r>
          <a:endParaRPr lang="zh-CN" altLang="en-US" sz="1000" kern="1200" dirty="0"/>
        </a:p>
      </dsp:txBody>
      <dsp:txXfrm>
        <a:off x="4380125" y="1695596"/>
        <a:ext cx="984498" cy="300271"/>
      </dsp:txXfrm>
    </dsp:sp>
    <dsp:sp modelId="{E8DF8783-1B0B-4A85-AC80-FFE00194DBC8}">
      <dsp:nvSpPr>
        <dsp:cNvPr id="0" name=""/>
        <dsp:cNvSpPr/>
      </dsp:nvSpPr>
      <dsp:spPr>
        <a:xfrm>
          <a:off x="3198728" y="2118931"/>
          <a:ext cx="984498" cy="300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“时光机”</a:t>
          </a:r>
          <a:endParaRPr lang="zh-CN" altLang="en-US" sz="1000" kern="1200" dirty="0"/>
        </a:p>
      </dsp:txBody>
      <dsp:txXfrm>
        <a:off x="3198728" y="2118931"/>
        <a:ext cx="984498" cy="300271"/>
      </dsp:txXfrm>
    </dsp:sp>
    <dsp:sp modelId="{29333211-88F9-46F9-BBD7-945F211CE098}">
      <dsp:nvSpPr>
        <dsp:cNvPr id="0" name=""/>
        <dsp:cNvSpPr/>
      </dsp:nvSpPr>
      <dsp:spPr>
        <a:xfrm>
          <a:off x="4380125" y="2118931"/>
          <a:ext cx="984498" cy="300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图像对比</a:t>
          </a:r>
          <a:endParaRPr lang="zh-CN" altLang="en-US" sz="1000" kern="1200" dirty="0"/>
        </a:p>
      </dsp:txBody>
      <dsp:txXfrm>
        <a:off x="4380125" y="2118931"/>
        <a:ext cx="984498" cy="300271"/>
      </dsp:txXfrm>
    </dsp:sp>
    <dsp:sp modelId="{F3A68312-638F-4DBB-9AD0-D46A6BCC0A12}">
      <dsp:nvSpPr>
        <dsp:cNvPr id="0" name=""/>
        <dsp:cNvSpPr/>
      </dsp:nvSpPr>
      <dsp:spPr>
        <a:xfrm>
          <a:off x="3198728" y="3177266"/>
          <a:ext cx="984498" cy="300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定制地图</a:t>
          </a:r>
          <a:endParaRPr lang="zh-CN" altLang="en-US" sz="1000" kern="1200" dirty="0"/>
        </a:p>
      </dsp:txBody>
      <dsp:txXfrm>
        <a:off x="3198728" y="3177266"/>
        <a:ext cx="984498" cy="300271"/>
      </dsp:txXfrm>
    </dsp:sp>
    <dsp:sp modelId="{66D743BC-F2E5-4E8D-93E8-20D78F080209}">
      <dsp:nvSpPr>
        <dsp:cNvPr id="0" name=""/>
        <dsp:cNvSpPr/>
      </dsp:nvSpPr>
      <dsp:spPr>
        <a:xfrm>
          <a:off x="4380125" y="2542265"/>
          <a:ext cx="984498" cy="300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图层管理</a:t>
          </a:r>
          <a:endParaRPr lang="zh-CN" altLang="en-US" sz="1000" kern="1200" dirty="0"/>
        </a:p>
      </dsp:txBody>
      <dsp:txXfrm>
        <a:off x="4380125" y="2542265"/>
        <a:ext cx="984498" cy="300271"/>
      </dsp:txXfrm>
    </dsp:sp>
    <dsp:sp modelId="{7B878766-33CB-4D7A-AEA2-3DAFD60C6A41}">
      <dsp:nvSpPr>
        <dsp:cNvPr id="0" name=""/>
        <dsp:cNvSpPr/>
      </dsp:nvSpPr>
      <dsp:spPr>
        <a:xfrm>
          <a:off x="4380125" y="2965599"/>
          <a:ext cx="984498" cy="300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视图管理</a:t>
          </a:r>
          <a:endParaRPr lang="zh-CN" altLang="en-US" sz="1000" kern="1200" dirty="0"/>
        </a:p>
      </dsp:txBody>
      <dsp:txXfrm>
        <a:off x="4380125" y="2965599"/>
        <a:ext cx="984498" cy="300271"/>
      </dsp:txXfrm>
    </dsp:sp>
    <dsp:sp modelId="{24E0570B-7AC9-46E2-ADA1-8A554C29B653}">
      <dsp:nvSpPr>
        <dsp:cNvPr id="0" name=""/>
        <dsp:cNvSpPr/>
      </dsp:nvSpPr>
      <dsp:spPr>
        <a:xfrm>
          <a:off x="4380125" y="3388933"/>
          <a:ext cx="984498" cy="300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画笔工具</a:t>
          </a:r>
          <a:endParaRPr lang="zh-CN" altLang="en-US" sz="1000" kern="1200" dirty="0"/>
        </a:p>
      </dsp:txBody>
      <dsp:txXfrm>
        <a:off x="4380125" y="3388933"/>
        <a:ext cx="984498" cy="300271"/>
      </dsp:txXfrm>
    </dsp:sp>
    <dsp:sp modelId="{8F06888A-6104-492B-B615-9810C92C98C8}">
      <dsp:nvSpPr>
        <dsp:cNvPr id="0" name=""/>
        <dsp:cNvSpPr/>
      </dsp:nvSpPr>
      <dsp:spPr>
        <a:xfrm>
          <a:off x="4380125" y="3812267"/>
          <a:ext cx="984498" cy="300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kern="1200" dirty="0" smtClean="0"/>
            <a:t>地图导出</a:t>
          </a:r>
          <a:endParaRPr lang="zh-CN" altLang="en-US" sz="1000" kern="1200" dirty="0"/>
        </a:p>
      </dsp:txBody>
      <dsp:txXfrm>
        <a:off x="4380125" y="3812267"/>
        <a:ext cx="984498" cy="300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65DD71D7-55AC-46BD-81B3-09AB2F9EFBD8}" type="datetimeFigureOut">
              <a:rPr lang="en-US" altLang="zh-CN" smtClean="0">
                <a:ea typeface="Microsoft YaHei UI" panose="020B0503020204020204" pitchFamily="34" charset="-122"/>
              </a:rPr>
              <a:t>9/24/2014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2840BD58-3BFF-4EAF-BB8B-AC67FE801E47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1F89424F-BB59-4F4E-9822-4CA3E770FFD2}" type="datetimeFigureOut">
              <a:rPr lang="en-US" altLang="zh-CN" smtClean="0"/>
              <a:pPr/>
              <a:t>9/24/2014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8322CDD-9D6C-4F63-9EC2-648226624108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矢量图大部分由碧辉他们组提供，我们自己矢量画了南区部分。</a:t>
            </a:r>
            <a:endParaRPr lang="en-US" altLang="zh-CN" dirty="0" smtClean="0"/>
          </a:p>
          <a:p>
            <a:r>
              <a:rPr lang="zh-CN" altLang="en-US" dirty="0" smtClean="0"/>
              <a:t>遥感影像由少华他们组提供</a:t>
            </a:r>
            <a:endParaRPr lang="en-US" altLang="zh-CN" dirty="0" smtClean="0"/>
          </a:p>
          <a:p>
            <a:r>
              <a:rPr lang="zh-CN" altLang="en-US" dirty="0" smtClean="0"/>
              <a:t>我们自己也采集了建筑的信息，还有校园内雕塑的信息。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4250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数据处理的话我们统一使用</a:t>
            </a:r>
            <a:r>
              <a:rPr lang="en-US" altLang="zh-CN" dirty="0" smtClean="0"/>
              <a:t>WGS84</a:t>
            </a:r>
            <a:r>
              <a:rPr lang="zh-CN" altLang="en-US" dirty="0" smtClean="0"/>
              <a:t>，所以我们需要把所有的影像统一转成</a:t>
            </a:r>
            <a:r>
              <a:rPr lang="en-US" altLang="zh-CN" dirty="0" smtClean="0"/>
              <a:t>WGS84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我们还把自己采集到建筑信息输入到已有的</a:t>
            </a:r>
            <a:r>
              <a:rPr lang="en-US" altLang="zh-CN" dirty="0" smtClean="0"/>
              <a:t>shape</a:t>
            </a:r>
            <a:r>
              <a:rPr lang="zh-CN" altLang="en-US" dirty="0" smtClean="0"/>
              <a:t>文件中，雕塑的信息我们自己矢量化并输入属性数据。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085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编辑样式是数据处理中最为关键的一步，</a:t>
            </a:r>
            <a:r>
              <a:rPr lang="en-US" altLang="zh-CN" dirty="0" smtClean="0"/>
              <a:t>sld</a:t>
            </a:r>
            <a:r>
              <a:rPr lang="zh-CN" altLang="en-US" dirty="0" smtClean="0"/>
              <a:t>文件简单说就是开源组织</a:t>
            </a:r>
            <a:r>
              <a:rPr lang="en-US" altLang="zh-CN" dirty="0" smtClean="0"/>
              <a:t>ogc</a:t>
            </a:r>
            <a:r>
              <a:rPr lang="zh-CN" altLang="en-US" dirty="0" smtClean="0"/>
              <a:t>发布的一种地图样式标准，</a:t>
            </a:r>
            <a:r>
              <a:rPr lang="en-US" altLang="zh-CN" dirty="0" smtClean="0"/>
              <a:t>geoserver</a:t>
            </a:r>
            <a:r>
              <a:rPr lang="zh-CN" altLang="en-US" dirty="0" smtClean="0"/>
              <a:t>采用这一标准。如果我们想要</a:t>
            </a:r>
            <a:r>
              <a:rPr lang="en-US" altLang="zh-CN" dirty="0" smtClean="0"/>
              <a:t>geoserver</a:t>
            </a:r>
            <a:r>
              <a:rPr lang="zh-CN" altLang="en-US" dirty="0" smtClean="0"/>
              <a:t>的地图能显示的漂亮些，那么我们必须自己编写</a:t>
            </a:r>
            <a:r>
              <a:rPr lang="en-US" altLang="zh-CN" dirty="0" smtClean="0"/>
              <a:t>sld</a:t>
            </a:r>
            <a:r>
              <a:rPr lang="zh-CN" altLang="en-US" dirty="0" smtClean="0"/>
              <a:t>文件，不然</a:t>
            </a:r>
            <a:r>
              <a:rPr lang="en-US" altLang="zh-CN" dirty="0" smtClean="0"/>
              <a:t>geoserver</a:t>
            </a:r>
            <a:r>
              <a:rPr lang="zh-CN" altLang="en-US" dirty="0" smtClean="0"/>
              <a:t>默认的样式会把人丑哭。默认样式颜色是灰色。</a:t>
            </a:r>
            <a:endParaRPr lang="en-US" altLang="zh-CN" dirty="0" smtClean="0"/>
          </a:p>
          <a:p>
            <a:r>
              <a:rPr lang="zh-CN" altLang="en-US" dirty="0" smtClean="0"/>
              <a:t>可视化编辑软件</a:t>
            </a:r>
            <a:r>
              <a:rPr lang="en-US" altLang="zh-CN" dirty="0" smtClean="0"/>
              <a:t>udig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9103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Gis</a:t>
            </a:r>
            <a:r>
              <a:rPr lang="zh-CN" altLang="en-US" dirty="0" smtClean="0"/>
              <a:t>服务器搭建这</a:t>
            </a:r>
            <a:r>
              <a:rPr lang="zh-CN" altLang="en-US" dirty="0" smtClean="0"/>
              <a:t>是最重要的环节之一，然而也是最繁琐而枯燥的一个环</a:t>
            </a:r>
            <a:r>
              <a:rPr lang="zh-CN" altLang="en-US" dirty="0" smtClean="0"/>
              <a:t>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80146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Bootstrap</a:t>
            </a:r>
            <a:r>
              <a:rPr lang="zh-CN" altLang="en-US" dirty="0" smtClean="0"/>
              <a:t>是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推出的一个用于前端开发的开源工具包。是由推特的网页设计师开发的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CSS/HTML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框架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Openlayers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是一个开源的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Javascript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库，用来在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浏览器显示地图。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42505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zh-CN" smtClean="0"/>
              <a:pPr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7369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问题描述：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GeoServer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默认支持的投影坐标为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WGS84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，虽然理论上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GeoServer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支持所有主流投影和坐标系，但使用其他的投影效率会大打折扣，有时甚至导致地图显示不全。刚开始地图显示不全我们以为是服务器不稳定，后来发现，每次没显示的都是同一部分，观察后台发现缺失部分显示的图像为透明图像，说明出现了问题。</a:t>
            </a: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解决方案：我们将所有数据转成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WGS84(EPSG:4326)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后，除了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14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年遥感影像外，其他数据的显示都没问题。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14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Microsoft YaHei UI" panose="020B0503020204020204" pitchFamily="34" charset="-122"/>
                <a:cs typeface="+mn-cs"/>
              </a:rPr>
              <a:t>年遥感影的问题像至今没解决。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zh-CN" smtClean="0"/>
              <a:pPr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088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lIns="36000" tIns="18000" rIns="36000" bIns="18000" anchor="ctr">
            <a:normAutofit/>
          </a:bodyPr>
          <a:lstStyle>
            <a:lvl1pPr algn="ctr" latinLnBrk="0">
              <a:lnSpc>
                <a:spcPct val="100000"/>
              </a:lnSpc>
              <a:defRPr lang="zh-CN" sz="65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 latinLnBrk="0">
              <a:lnSpc>
                <a:spcPct val="100000"/>
              </a:lnSpc>
              <a:defRPr lang="zh-CN"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200" b="1" cap="all" baseline="0"/>
            </a:lvl1pPr>
            <a:lvl2pPr marL="457200" indent="0" latinLnBrk="0">
              <a:buNone/>
              <a:defRPr lang="zh-CN" sz="2000"/>
            </a:lvl2pPr>
            <a:lvl3pPr marL="914400" indent="0" latinLnBrk="0">
              <a:buNone/>
              <a:defRPr lang="zh-CN" sz="1800"/>
            </a:lvl3pPr>
            <a:lvl4pPr marL="1371600" indent="0" latinLnBrk="0">
              <a:buNone/>
              <a:defRPr lang="zh-CN" sz="1600"/>
            </a:lvl4pPr>
            <a:lvl5pPr marL="1828800" indent="0" latinLnBrk="0">
              <a:buNone/>
              <a:defRPr lang="zh-CN" sz="1600"/>
            </a:lvl5pPr>
            <a:lvl6pPr marL="2286000" indent="0" latinLnBrk="0">
              <a:buNone/>
              <a:defRPr lang="zh-CN" sz="1600"/>
            </a:lvl6pPr>
            <a:lvl7pPr marL="2743200" indent="0" latinLnBrk="0">
              <a:buNone/>
              <a:defRPr lang="zh-CN" sz="1600"/>
            </a:lvl7pPr>
            <a:lvl8pPr marL="3200400" indent="0" latinLnBrk="0">
              <a:buNone/>
              <a:defRPr lang="zh-CN" sz="1600"/>
            </a:lvl8pPr>
            <a:lvl9pPr marL="3657600" indent="0" latinLnBrk="0">
              <a:buNone/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800"/>
            </a:lvl6pPr>
            <a:lvl7pPr latinLnBrk="0">
              <a:defRPr lang="zh-CN" sz="1800"/>
            </a:lvl7pPr>
            <a:lvl8pPr latinLnBrk="0">
              <a:defRPr lang="zh-CN" sz="1800"/>
            </a:lvl8pPr>
            <a:lvl9pPr latinLnBrk="0">
              <a:defRPr lang="zh-CN"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800"/>
            </a:lvl6pPr>
            <a:lvl7pPr latinLnBrk="0">
              <a:defRPr lang="zh-CN" sz="1800"/>
            </a:lvl7pPr>
            <a:lvl8pPr latinLnBrk="0">
              <a:defRPr lang="zh-CN" sz="1800"/>
            </a:lvl8pPr>
            <a:lvl9pPr latinLnBrk="0">
              <a:defRPr lang="zh-CN"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1" cap="all" baseline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1" cap="all" baseline="0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2000"/>
            </a:lvl6pPr>
            <a:lvl7pPr latinLnBrk="0">
              <a:defRPr lang="zh-CN" sz="2000"/>
            </a:lvl7pPr>
            <a:lvl8pPr latinLnBrk="0">
              <a:defRPr lang="zh-CN" sz="2000"/>
            </a:lvl8pPr>
            <a:lvl9pPr latinLnBrk="0">
              <a:defRPr lang="zh-CN"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 latinLnBrk="0">
              <a:spcBef>
                <a:spcPts val="8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 latinLnBrk="0">
              <a:buNone/>
              <a:defRPr lang="zh-CN" sz="24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 latinLnBrk="0">
              <a:spcBef>
                <a:spcPts val="8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/>
                </a:solidFill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000">
                <a:solidFill>
                  <a:schemeClr val="tx1"/>
                </a:solidFill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/>
                </a:solidFill>
                <a:ea typeface="Microsoft YaHei UI" panose="020B0503020204020204" pitchFamily="34" charset="-122"/>
              </a:defRPr>
            </a:lvl1pPr>
          </a:lstStyle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lang="zh-CN" sz="20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lang="zh-CN" sz="18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CN" sz="16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CN" sz="1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CN" sz="1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zh-CN" altLang="en-US" sz="3200" dirty="0"/>
              <a:t>基于开源</a:t>
            </a:r>
            <a:r>
              <a:rPr lang="en-US" altLang="zh-CN" sz="3200" dirty="0" smtClean="0"/>
              <a:t>web-gis</a:t>
            </a:r>
            <a:r>
              <a:rPr lang="zh-CN" altLang="en-US" sz="3200" dirty="0" smtClean="0"/>
              <a:t>的</a:t>
            </a:r>
            <a:r>
              <a:rPr lang="en-US" altLang="zh-CN" sz="6600" dirty="0" smtClean="0"/>
              <a:t/>
            </a:r>
            <a:br>
              <a:rPr lang="en-US" altLang="zh-CN" sz="6600" dirty="0" smtClean="0"/>
            </a:br>
            <a:r>
              <a:rPr lang="zh-CN" altLang="en-US" dirty="0" smtClean="0"/>
              <a:t>校园信息查询系统</a:t>
            </a:r>
            <a:endParaRPr lang="zh-CN" sz="2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游向阳</a:t>
            </a:r>
            <a:r>
              <a:rPr lang="en-US" altLang="zh-CN" dirty="0" smtClean="0"/>
              <a:t>	</a:t>
            </a:r>
            <a:r>
              <a:rPr lang="zh-CN" altLang="en-US" dirty="0" smtClean="0"/>
              <a:t>李乔玄</a:t>
            </a:r>
            <a:r>
              <a:rPr lang="en-US" altLang="zh-CN" dirty="0" smtClean="0"/>
              <a:t>	</a:t>
            </a:r>
            <a:r>
              <a:rPr lang="zh-CN" altLang="en-US" dirty="0" smtClean="0"/>
              <a:t>吴在栋</a:t>
            </a:r>
            <a:r>
              <a:rPr lang="en-US" altLang="zh-CN" dirty="0" smtClean="0"/>
              <a:t>	</a:t>
            </a:r>
            <a:r>
              <a:rPr lang="zh-CN" altLang="en-US" dirty="0" smtClean="0"/>
              <a:t>周梦辉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功能结构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974003"/>
              </p:ext>
            </p:extLst>
          </p:nvPr>
        </p:nvGraphicFramePr>
        <p:xfrm>
          <a:off x="1295400" y="1828800"/>
          <a:ext cx="9601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408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1298476"/>
              </p:ext>
            </p:extLst>
          </p:nvPr>
        </p:nvGraphicFramePr>
        <p:xfrm>
          <a:off x="1295400" y="1828800"/>
          <a:ext cx="96012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8798767" y="5047861"/>
            <a:ext cx="196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总代码量</a:t>
            </a:r>
            <a:r>
              <a:rPr lang="en-US" altLang="zh-CN" dirty="0" smtClean="0"/>
              <a:t>: 1101</a:t>
            </a:r>
            <a:r>
              <a:rPr lang="zh-CN" altLang="en-US" dirty="0" smtClean="0"/>
              <a:t>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8355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遇到的问题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53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zh-CN" cap="small" dirty="0">
                <a:effectLst/>
              </a:rPr>
              <a:t>投影坐标问</a:t>
            </a:r>
            <a:r>
              <a:rPr lang="zh-CN" altLang="zh-CN" cap="small" dirty="0" smtClean="0">
                <a:effectLst/>
              </a:rPr>
              <a:t>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问题描述：</a:t>
            </a:r>
            <a:r>
              <a:rPr lang="en-US" altLang="zh-CN" dirty="0"/>
              <a:t>GeoServer</a:t>
            </a:r>
            <a:r>
              <a:rPr lang="zh-CN" altLang="zh-CN" dirty="0"/>
              <a:t>默认支持的投影坐标</a:t>
            </a:r>
            <a:r>
              <a:rPr lang="zh-CN" altLang="zh-CN" dirty="0" smtClean="0"/>
              <a:t>为</a:t>
            </a:r>
            <a:r>
              <a:rPr lang="en-US" altLang="zh-CN" dirty="0" smtClean="0"/>
              <a:t>EPSG:4326</a:t>
            </a:r>
            <a:r>
              <a:rPr lang="zh-CN" altLang="en-US" dirty="0" smtClean="0"/>
              <a:t>（即</a:t>
            </a:r>
            <a:r>
              <a:rPr lang="en-US" altLang="zh-CN" dirty="0" smtClean="0"/>
              <a:t>WGS84</a:t>
            </a:r>
            <a:r>
              <a:rPr lang="zh-CN" altLang="en-US" dirty="0" smtClean="0"/>
              <a:t>）</a:t>
            </a:r>
            <a:r>
              <a:rPr lang="zh-CN" altLang="zh-CN" dirty="0" smtClean="0"/>
              <a:t>，</a:t>
            </a:r>
            <a:r>
              <a:rPr lang="zh-CN" altLang="zh-CN" dirty="0"/>
              <a:t>虽然理论上</a:t>
            </a:r>
            <a:r>
              <a:rPr lang="en-US" altLang="zh-CN" dirty="0"/>
              <a:t>GeoServer</a:t>
            </a:r>
            <a:r>
              <a:rPr lang="zh-CN" altLang="zh-CN" dirty="0"/>
              <a:t>支持所有主流投影和坐标系，但使用其他的投影效率会大打折扣，有时甚至导致地图显示不全。刚开始地图显示不全我们以为是服务器不稳定，后来发现，每次没显示的都是同一部分，观察后台发现缺失部分显示的图像为透明图像，说明出现了问题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解</a:t>
            </a:r>
            <a:r>
              <a:rPr lang="zh-CN" altLang="en-US" dirty="0" smtClean="0"/>
              <a:t>决方案：</a:t>
            </a:r>
            <a:r>
              <a:rPr lang="zh-CN" altLang="zh-CN" dirty="0"/>
              <a:t>我们将所有数据转成</a:t>
            </a:r>
            <a:r>
              <a:rPr lang="en-US" altLang="zh-CN" dirty="0" smtClean="0"/>
              <a:t>WGS84</a:t>
            </a:r>
            <a:r>
              <a:rPr lang="zh-CN" altLang="zh-CN" dirty="0" smtClean="0"/>
              <a:t>后</a:t>
            </a:r>
            <a:r>
              <a:rPr lang="zh-CN" altLang="zh-CN" dirty="0"/>
              <a:t>，除了</a:t>
            </a:r>
            <a:r>
              <a:rPr lang="en-US" altLang="zh-CN" dirty="0"/>
              <a:t>14</a:t>
            </a:r>
            <a:r>
              <a:rPr lang="zh-CN" altLang="zh-CN" dirty="0"/>
              <a:t>年遥感影像外，其他数据的显示都没问题。</a:t>
            </a:r>
            <a:r>
              <a:rPr lang="en-US" altLang="zh-CN" dirty="0"/>
              <a:t>14</a:t>
            </a:r>
            <a:r>
              <a:rPr lang="zh-CN" altLang="zh-CN" dirty="0"/>
              <a:t>年遥感影的问题像至今没解决。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17270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zh-CN" cap="small" dirty="0">
                <a:effectLst/>
              </a:rPr>
              <a:t>遥感影</a:t>
            </a:r>
            <a:r>
              <a:rPr lang="zh-CN" altLang="zh-CN" cap="small" dirty="0" smtClean="0">
                <a:effectLst/>
              </a:rPr>
              <a:t>像</a:t>
            </a:r>
            <a:r>
              <a:rPr lang="zh-CN" altLang="en-US" cap="small" dirty="0">
                <a:effectLst/>
              </a:rPr>
              <a:t>加载</a:t>
            </a:r>
            <a:r>
              <a:rPr lang="zh-CN" altLang="zh-CN" cap="small" dirty="0" smtClean="0">
                <a:effectLst/>
              </a:rPr>
              <a:t>速</a:t>
            </a:r>
            <a:r>
              <a:rPr lang="zh-CN" altLang="zh-CN" cap="small" dirty="0">
                <a:effectLst/>
              </a:rPr>
              <a:t>度</a:t>
            </a:r>
            <a:r>
              <a:rPr lang="zh-CN" altLang="zh-CN" cap="small" dirty="0" smtClean="0">
                <a:effectLst/>
              </a:rPr>
              <a:t>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问题描述：由于遥感影像数据比较大，每幅影像都上百兆，浏览器在载入影像时显示速度非常慢，操作起来也非常卡。</a:t>
            </a:r>
          </a:p>
          <a:p>
            <a:r>
              <a:rPr lang="zh-CN" altLang="zh-CN" dirty="0"/>
              <a:t>解决方案：使用切片地图。</a:t>
            </a:r>
            <a:r>
              <a:rPr lang="en-US" altLang="zh-CN" dirty="0"/>
              <a:t>GeoServer</a:t>
            </a:r>
            <a:r>
              <a:rPr lang="zh-CN" altLang="zh-CN" dirty="0"/>
              <a:t>内置切片地图功能，在查阅文档并不断试验后掌握了</a:t>
            </a:r>
            <a:r>
              <a:rPr lang="en-US" altLang="zh-CN" dirty="0"/>
              <a:t>GeoServer</a:t>
            </a:r>
            <a:r>
              <a:rPr lang="zh-CN" altLang="zh-CN" dirty="0"/>
              <a:t>切片地图的功能，投入使用后，地图加载速度有所提升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17909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zh-CN" cap="small" dirty="0">
                <a:effectLst/>
              </a:rPr>
              <a:t>跨域资源访问问</a:t>
            </a:r>
            <a:r>
              <a:rPr lang="zh-CN" altLang="zh-CN" cap="small" dirty="0" smtClean="0">
                <a:effectLst/>
              </a:rPr>
              <a:t>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1903445"/>
          </a:xfrm>
        </p:spPr>
        <p:txBody>
          <a:bodyPr/>
          <a:lstStyle/>
          <a:p>
            <a:r>
              <a:rPr lang="zh-CN" altLang="zh-CN" dirty="0"/>
              <a:t>问题描述：</a:t>
            </a:r>
            <a:r>
              <a:rPr lang="en-US" altLang="zh-CN" dirty="0"/>
              <a:t>JavaScript</a:t>
            </a:r>
            <a:r>
              <a:rPr lang="zh-CN" altLang="zh-CN" dirty="0"/>
              <a:t>出于安全方面的考虑，不允许跨域调用其他页面的对象。这导致前端的</a:t>
            </a:r>
            <a:r>
              <a:rPr lang="en-US" altLang="zh-CN" dirty="0"/>
              <a:t>JavaScript</a:t>
            </a:r>
            <a:r>
              <a:rPr lang="zh-CN" altLang="zh-CN" dirty="0"/>
              <a:t>代码无法调用</a:t>
            </a:r>
            <a:r>
              <a:rPr lang="en-US" altLang="zh-CN" dirty="0"/>
              <a:t>GIS</a:t>
            </a:r>
            <a:r>
              <a:rPr lang="zh-CN" altLang="zh-CN" dirty="0"/>
              <a:t>服务器上的地图数据。这是本次开发面临的最为严重的问题，这个问题直接导致本系统两个最重要的功能无法完成。</a:t>
            </a:r>
          </a:p>
          <a:p>
            <a:r>
              <a:rPr lang="zh-CN" altLang="zh-CN" dirty="0"/>
              <a:t>解决方案：在</a:t>
            </a:r>
            <a:r>
              <a:rPr lang="en-US" altLang="zh-CN" dirty="0"/>
              <a:t>Web</a:t>
            </a:r>
            <a:r>
              <a:rPr lang="zh-CN" altLang="zh-CN" dirty="0"/>
              <a:t>服务端架设代理</a:t>
            </a:r>
            <a:r>
              <a:rPr lang="en-US" altLang="zh-CN" dirty="0"/>
              <a:t>(Proxy)</a:t>
            </a:r>
            <a:r>
              <a:rPr lang="zh-CN" altLang="zh-CN" dirty="0"/>
              <a:t>，前端通过代理访问</a:t>
            </a:r>
            <a:r>
              <a:rPr lang="en-US" altLang="zh-CN" dirty="0"/>
              <a:t>GIS</a:t>
            </a:r>
            <a:r>
              <a:rPr lang="zh-CN" altLang="zh-CN" dirty="0"/>
              <a:t>服务器的数据</a:t>
            </a:r>
            <a:r>
              <a:rPr lang="zh-CN" altLang="zh-CN" dirty="0" smtClean="0"/>
              <a:t>。</a:t>
            </a:r>
          </a:p>
          <a:p>
            <a:pPr marL="45720" indent="0">
              <a:buNone/>
            </a:pP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91683" y="4767943"/>
            <a:ext cx="1772816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客户</a:t>
            </a:r>
            <a:r>
              <a:rPr lang="zh-CN" altLang="en-US" dirty="0" smtClean="0"/>
              <a:t>端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Localhost:8080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061718" y="4441369"/>
            <a:ext cx="3760237" cy="13809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 smtClean="0"/>
              <a:t>Localhost:8090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689" y="4528454"/>
            <a:ext cx="3333750" cy="790575"/>
          </a:xfrm>
          <a:prstGeom prst="rect">
            <a:avLst/>
          </a:prstGeom>
        </p:spPr>
      </p:pic>
      <p:cxnSp>
        <p:nvCxnSpPr>
          <p:cNvPr id="13" name="直接箭头连接符 12"/>
          <p:cNvCxnSpPr>
            <a:stCxn id="6" idx="3"/>
            <a:endCxn id="10" idx="1"/>
          </p:cNvCxnSpPr>
          <p:nvPr/>
        </p:nvCxnSpPr>
        <p:spPr>
          <a:xfrm>
            <a:off x="2864499" y="5094515"/>
            <a:ext cx="4197219" cy="373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乘号 13"/>
          <p:cNvSpPr/>
          <p:nvPr/>
        </p:nvSpPr>
        <p:spPr>
          <a:xfrm>
            <a:off x="4366727" y="4606988"/>
            <a:ext cx="1119674" cy="104969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642049" y="3295747"/>
            <a:ext cx="2453951" cy="8385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Web</a:t>
            </a:r>
            <a:r>
              <a:rPr lang="zh-CN" altLang="en-US" dirty="0" smtClean="0"/>
              <a:t>端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Localhost:8080</a:t>
            </a:r>
            <a:endParaRPr lang="zh-CN" altLang="en-US" dirty="0"/>
          </a:p>
        </p:txBody>
      </p:sp>
      <p:cxnSp>
        <p:nvCxnSpPr>
          <p:cNvPr id="17" name="直接箭头连接符 16"/>
          <p:cNvCxnSpPr>
            <a:endCxn id="15" idx="3"/>
          </p:cNvCxnSpPr>
          <p:nvPr/>
        </p:nvCxnSpPr>
        <p:spPr>
          <a:xfrm flipV="1">
            <a:off x="2864499" y="4011525"/>
            <a:ext cx="1136923" cy="8663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5" idx="5"/>
          </p:cNvCxnSpPr>
          <p:nvPr/>
        </p:nvCxnSpPr>
        <p:spPr>
          <a:xfrm>
            <a:off x="5736627" y="4011525"/>
            <a:ext cx="1325091" cy="5397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38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0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</a:t>
            </a:r>
            <a:r>
              <a:rPr lang="zh-CN" altLang="en-US" dirty="0" smtClean="0"/>
              <a:t>员分工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02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1038156"/>
              </p:ext>
            </p:extLst>
          </p:nvPr>
        </p:nvGraphicFramePr>
        <p:xfrm>
          <a:off x="1295400" y="1828800"/>
          <a:ext cx="9601200" cy="18542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709057"/>
                <a:gridCol w="78921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成员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主要分工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游向阳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需求分析、系统设计、系统开发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李乔玄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遥感影像配准、数据处理、地图样式设计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吴在栋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属性数据的输入、数据处理、文档整理编写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周梦辉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数据处理</a:t>
                      </a:r>
                      <a:endParaRPr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31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系统演示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15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汇报内容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开</a:t>
            </a:r>
            <a:r>
              <a:rPr lang="zh-CN" altLang="en-US" dirty="0" smtClean="0"/>
              <a:t>发过程</a:t>
            </a:r>
            <a:endParaRPr lang="zh-CN" dirty="0"/>
          </a:p>
          <a:p>
            <a:r>
              <a:rPr lang="zh-CN" altLang="en-US" dirty="0"/>
              <a:t>遇</a:t>
            </a:r>
            <a:r>
              <a:rPr lang="zh-CN" altLang="en-US" dirty="0" smtClean="0"/>
              <a:t>到的问题</a:t>
            </a:r>
            <a:endParaRPr lang="en-US" altLang="zh-CN" dirty="0" smtClean="0"/>
          </a:p>
          <a:p>
            <a:r>
              <a:rPr lang="zh-CN" altLang="en-US" dirty="0" smtClean="0"/>
              <a:t>成员分工</a:t>
            </a:r>
            <a:endParaRPr lang="zh-CN" dirty="0"/>
          </a:p>
          <a:p>
            <a:r>
              <a:rPr lang="zh-CN" altLang="en-US" dirty="0"/>
              <a:t>系</a:t>
            </a:r>
            <a:r>
              <a:rPr lang="zh-CN" altLang="en-US" dirty="0" smtClean="0"/>
              <a:t>统演示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开发过程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4138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zh-CN" altLang="en-US" dirty="0" smtClean="0"/>
              <a:t>数据采集</a:t>
            </a:r>
            <a:endParaRPr lang="en-US" altLang="zh-CN" dirty="0" smtClean="0"/>
          </a:p>
          <a:p>
            <a:pPr marL="502920" indent="-457200">
              <a:buFont typeface="+mj-lt"/>
              <a:buAutoNum type="arabicPeriod"/>
            </a:pPr>
            <a:r>
              <a:rPr lang="zh-CN" altLang="en-US" dirty="0"/>
              <a:t>数</a:t>
            </a:r>
            <a:r>
              <a:rPr lang="zh-CN" altLang="en-US" dirty="0" smtClean="0"/>
              <a:t>据处理</a:t>
            </a:r>
            <a:endParaRPr lang="en-US" altLang="zh-CN" dirty="0" smtClean="0"/>
          </a:p>
          <a:p>
            <a:pPr marL="502920" indent="-457200">
              <a:buFont typeface="+mj-lt"/>
              <a:buAutoNum type="arabicPeriod"/>
            </a:pPr>
            <a:r>
              <a:rPr lang="en-US" altLang="zh-CN" dirty="0" smtClean="0"/>
              <a:t>GIS</a:t>
            </a:r>
            <a:r>
              <a:rPr lang="zh-CN" altLang="en-US" dirty="0" smtClean="0"/>
              <a:t>服务器搭建</a:t>
            </a:r>
            <a:endParaRPr lang="en-US" altLang="zh-CN" dirty="0" smtClean="0"/>
          </a:p>
          <a:p>
            <a:pPr marL="502920" indent="-457200">
              <a:buFont typeface="+mj-lt"/>
              <a:buAutoNum type="arabicPeriod"/>
            </a:pPr>
            <a:r>
              <a:rPr lang="en-US" altLang="zh-CN" dirty="0" smtClean="0"/>
              <a:t>Web</a:t>
            </a:r>
            <a:r>
              <a:rPr lang="zh-CN" altLang="en-US" dirty="0" smtClean="0"/>
              <a:t>服务端编写</a:t>
            </a:r>
            <a:endParaRPr lang="en-US" altLang="zh-CN" dirty="0" smtClean="0"/>
          </a:p>
          <a:p>
            <a:pPr marL="502920" indent="-457200">
              <a:buFont typeface="+mj-lt"/>
              <a:buAutoNum type="arabicPeriod"/>
            </a:pPr>
            <a:r>
              <a:rPr lang="zh-CN" altLang="en-US" dirty="0" smtClean="0"/>
              <a:t>系统测试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4530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数据采集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1828800"/>
            <a:ext cx="3894438" cy="4114800"/>
          </a:xfrm>
        </p:spPr>
        <p:txBody>
          <a:bodyPr/>
          <a:lstStyle/>
          <a:p>
            <a:r>
              <a:rPr lang="zh-CN" altLang="zh-CN" dirty="0"/>
              <a:t>获取校园矢量图、遥感影像</a:t>
            </a:r>
          </a:p>
          <a:p>
            <a:r>
              <a:rPr lang="zh-CN" altLang="zh-CN" dirty="0"/>
              <a:t>采集集建筑信息、景点信息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838" y="676616"/>
            <a:ext cx="5827922" cy="495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080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投影统一转成</a:t>
            </a:r>
            <a:r>
              <a:rPr lang="en-US" altLang="zh-CN" dirty="0" smtClean="0"/>
              <a:t>WGS84</a:t>
            </a:r>
          </a:p>
          <a:p>
            <a:r>
              <a:rPr lang="zh-CN" altLang="en-US" dirty="0"/>
              <a:t>输</a:t>
            </a:r>
            <a:r>
              <a:rPr lang="zh-CN" altLang="en-US" dirty="0" smtClean="0"/>
              <a:t>入属性数据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42" y="2901794"/>
            <a:ext cx="4781805" cy="2892516"/>
          </a:xfrm>
          <a:prstGeom prst="rect">
            <a:avLst/>
          </a:prstGeom>
          <a:effectLst>
            <a:outerShdw blurRad="342900" dist="381000" dir="252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289" y="1651174"/>
            <a:ext cx="3777641" cy="3805165"/>
          </a:xfrm>
          <a:prstGeom prst="rect">
            <a:avLst/>
          </a:prstGeom>
          <a:effectLst>
            <a:outerShdw blurRad="381000" dir="2700000" sx="105000" sy="105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750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编辑样式文件</a:t>
            </a:r>
            <a:r>
              <a:rPr lang="en-US" altLang="zh-CN" dirty="0" smtClean="0"/>
              <a:t>SLD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0" y="1828800"/>
            <a:ext cx="4629539" cy="4114800"/>
          </a:xfrm>
        </p:spPr>
        <p:txBody>
          <a:bodyPr/>
          <a:lstStyle/>
          <a:p>
            <a:pPr marL="45720" indent="0">
              <a:buNone/>
            </a:pPr>
            <a:r>
              <a:rPr lang="en-US" altLang="zh-CN" dirty="0" smtClean="0"/>
              <a:t>OGC</a:t>
            </a:r>
            <a:r>
              <a:rPr lang="en-US" altLang="zh-CN" dirty="0"/>
              <a:t>® Styled Layer Descriptor (SLD) </a:t>
            </a:r>
            <a:r>
              <a:rPr lang="zh-CN" altLang="zh-CN" dirty="0"/>
              <a:t>为地图要素的标记样式提供指导。它常用于</a:t>
            </a:r>
            <a:r>
              <a:rPr lang="en-US" altLang="zh-CN" dirty="0"/>
              <a:t> Web Map Services </a:t>
            </a:r>
            <a:r>
              <a:rPr lang="zh-CN" altLang="zh-CN" dirty="0"/>
              <a:t>网络地图服务的渲染以及</a:t>
            </a:r>
            <a:r>
              <a:rPr lang="en-US" altLang="zh-CN" dirty="0"/>
              <a:t> GML</a:t>
            </a:r>
            <a:r>
              <a:rPr lang="zh-CN" altLang="zh-CN" dirty="0"/>
              <a:t>的要素的样式处理</a:t>
            </a:r>
            <a:r>
              <a:rPr lang="zh-CN" altLang="zh-CN" i="1" dirty="0"/>
              <a:t>。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5924939" y="1183277"/>
            <a:ext cx="5274310" cy="4099560"/>
          </a:xfrm>
          <a:prstGeom prst="rect">
            <a:avLst/>
          </a:prstGeom>
          <a:effectLst>
            <a:outerShdw blurRad="355600" dist="2667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5924939" y="681309"/>
            <a:ext cx="5274310" cy="5103495"/>
          </a:xfrm>
          <a:prstGeom prst="rect">
            <a:avLst/>
          </a:prstGeom>
          <a:effectLst>
            <a:outerShdw blurRad="533400" dist="3556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9797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GIS</a:t>
            </a:r>
            <a:r>
              <a:rPr lang="zh-CN" altLang="en-US" dirty="0"/>
              <a:t>服务器搭建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5153994" y="451756"/>
            <a:ext cx="1483567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新建工作区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5054856" y="1440800"/>
            <a:ext cx="1642188" cy="5878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新建数据存储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5074684" y="3218284"/>
            <a:ext cx="1602532" cy="5691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新建图层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5054856" y="2327209"/>
            <a:ext cx="1642188" cy="597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新建样式</a:t>
            </a:r>
            <a:endParaRPr lang="zh-CN" altLang="en-US" dirty="0"/>
          </a:p>
        </p:txBody>
      </p:sp>
      <p:sp>
        <p:nvSpPr>
          <p:cNvPr id="9" name="流程图: 决策 8"/>
          <p:cNvSpPr/>
          <p:nvPr/>
        </p:nvSpPr>
        <p:spPr>
          <a:xfrm>
            <a:off x="5074684" y="4081367"/>
            <a:ext cx="1602532" cy="70912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还</a:t>
            </a:r>
            <a:r>
              <a:rPr lang="zh-CN" altLang="en-US" sz="1000" dirty="0" smtClean="0"/>
              <a:t>有数据未添加？</a:t>
            </a:r>
            <a:endParaRPr lang="zh-CN" altLang="en-US" sz="1000" dirty="0"/>
          </a:p>
        </p:txBody>
      </p:sp>
      <p:cxnSp>
        <p:nvCxnSpPr>
          <p:cNvPr id="13" name="直接箭头连接符 12"/>
          <p:cNvCxnSpPr>
            <a:endCxn id="5" idx="0"/>
          </p:cNvCxnSpPr>
          <p:nvPr/>
        </p:nvCxnSpPr>
        <p:spPr>
          <a:xfrm>
            <a:off x="5875950" y="941225"/>
            <a:ext cx="0" cy="49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2"/>
            <a:endCxn id="8" idx="0"/>
          </p:cNvCxnSpPr>
          <p:nvPr/>
        </p:nvCxnSpPr>
        <p:spPr>
          <a:xfrm>
            <a:off x="5875950" y="2028629"/>
            <a:ext cx="0" cy="298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8" idx="2"/>
            <a:endCxn id="7" idx="0"/>
          </p:cNvCxnSpPr>
          <p:nvPr/>
        </p:nvCxnSpPr>
        <p:spPr>
          <a:xfrm>
            <a:off x="5875950" y="2924369"/>
            <a:ext cx="0" cy="29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7" idx="2"/>
            <a:endCxn id="9" idx="0"/>
          </p:cNvCxnSpPr>
          <p:nvPr/>
        </p:nvCxnSpPr>
        <p:spPr>
          <a:xfrm>
            <a:off x="5875950" y="3787452"/>
            <a:ext cx="0" cy="29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9" idx="3"/>
            <a:endCxn id="5" idx="3"/>
          </p:cNvCxnSpPr>
          <p:nvPr/>
        </p:nvCxnSpPr>
        <p:spPr>
          <a:xfrm flipV="1">
            <a:off x="6677216" y="1734715"/>
            <a:ext cx="19828" cy="2701216"/>
          </a:xfrm>
          <a:prstGeom prst="bentConnector3">
            <a:avLst>
              <a:gd name="adj1" fmla="val 12529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016620" y="4251264"/>
            <a:ext cx="38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</a:t>
            </a:r>
            <a:endParaRPr lang="zh-CN" altLang="en-US" dirty="0"/>
          </a:p>
        </p:txBody>
      </p:sp>
      <p:sp>
        <p:nvSpPr>
          <p:cNvPr id="34" name="圆角矩形 33"/>
          <p:cNvSpPr/>
          <p:nvPr/>
        </p:nvSpPr>
        <p:spPr>
          <a:xfrm>
            <a:off x="5163326" y="5084409"/>
            <a:ext cx="1425248" cy="485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新建图层组</a:t>
            </a:r>
            <a:endParaRPr lang="zh-CN" altLang="en-US" dirty="0"/>
          </a:p>
        </p:txBody>
      </p:sp>
      <p:cxnSp>
        <p:nvCxnSpPr>
          <p:cNvPr id="36" name="直接箭头连接符 35"/>
          <p:cNvCxnSpPr>
            <a:stCxn id="9" idx="2"/>
            <a:endCxn id="34" idx="0"/>
          </p:cNvCxnSpPr>
          <p:nvPr/>
        </p:nvCxnSpPr>
        <p:spPr>
          <a:xfrm>
            <a:off x="5875950" y="4790494"/>
            <a:ext cx="0" cy="29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875950" y="4685136"/>
            <a:ext cx="438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  <p:pic>
        <p:nvPicPr>
          <p:cNvPr id="39" name="图片 38"/>
          <p:cNvPicPr/>
          <p:nvPr/>
        </p:nvPicPr>
        <p:blipFill>
          <a:blip r:embed="rId3"/>
          <a:stretch>
            <a:fillRect/>
          </a:stretch>
        </p:blipFill>
        <p:spPr>
          <a:xfrm>
            <a:off x="7738579" y="451756"/>
            <a:ext cx="3152140" cy="532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055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服务端开发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开发环境： </a:t>
            </a:r>
            <a:r>
              <a:rPr lang="en-US" altLang="zh-CN" dirty="0" smtClean="0"/>
              <a:t>JDK 5   MyEclipse 10.7   Tomcat 6.0</a:t>
            </a:r>
          </a:p>
          <a:p>
            <a:r>
              <a:rPr lang="zh-CN" altLang="en-US" dirty="0"/>
              <a:t>编</a:t>
            </a:r>
            <a:r>
              <a:rPr lang="zh-CN" altLang="en-US" dirty="0" smtClean="0"/>
              <a:t>程语言：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css</a:t>
            </a:r>
          </a:p>
          <a:p>
            <a:r>
              <a:rPr lang="zh-CN" altLang="en-US" dirty="0"/>
              <a:t>主</a:t>
            </a:r>
            <a:r>
              <a:rPr lang="zh-CN" altLang="en-US" dirty="0" smtClean="0"/>
              <a:t>要类库及工具包：</a:t>
            </a:r>
            <a:r>
              <a:rPr lang="en-US" altLang="zh-CN" dirty="0" smtClean="0"/>
              <a:t>JQuery</a:t>
            </a:r>
            <a:r>
              <a:rPr lang="zh-CN" altLang="en-US" dirty="0" smtClean="0"/>
              <a:t>、</a:t>
            </a:r>
            <a:r>
              <a:rPr lang="en-US" altLang="zh-CN" dirty="0" smtClean="0"/>
              <a:t>	Bootstrap </a:t>
            </a:r>
            <a:r>
              <a:rPr lang="en-US" altLang="zh-CN" dirty="0"/>
              <a:t>3.2.0</a:t>
            </a:r>
            <a:r>
              <a:rPr lang="zh-CN" altLang="en-US" dirty="0" smtClean="0"/>
              <a:t>、</a:t>
            </a:r>
            <a:r>
              <a:rPr lang="en-US" altLang="zh-CN" dirty="0"/>
              <a:t>Openlayers 3.0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601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带红线的业务演示文稿(宽屏)</Template>
  <TotalTime>0</TotalTime>
  <Words>1445</Words>
  <Application>Microsoft Office PowerPoint</Application>
  <PresentationFormat>宽屏</PresentationFormat>
  <Paragraphs>106</Paragraphs>
  <Slides>18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Microsoft YaHei UI</vt:lpstr>
      <vt:lpstr>幼圆</vt:lpstr>
      <vt:lpstr>Arial</vt:lpstr>
      <vt:lpstr>Cambria</vt:lpstr>
      <vt:lpstr>Red Line Business 16x9</vt:lpstr>
      <vt:lpstr>基于开源web-gis的 校园信息查询系统</vt:lpstr>
      <vt:lpstr>汇报内容</vt:lpstr>
      <vt:lpstr>开发过程</vt:lpstr>
      <vt:lpstr>PowerPoint 演示文稿</vt:lpstr>
      <vt:lpstr>数据采集</vt:lpstr>
      <vt:lpstr>数据处理</vt:lpstr>
      <vt:lpstr>编辑样式文件SLD</vt:lpstr>
      <vt:lpstr>GIS服务器搭建</vt:lpstr>
      <vt:lpstr>Web服务端开发</vt:lpstr>
      <vt:lpstr>功能结构</vt:lpstr>
      <vt:lpstr>PowerPoint 演示文稿</vt:lpstr>
      <vt:lpstr>遇到的问题</vt:lpstr>
      <vt:lpstr>1.投影坐标问题</vt:lpstr>
      <vt:lpstr>2.遥感影像加载速度慢</vt:lpstr>
      <vt:lpstr>3.跨域资源访问问题</vt:lpstr>
      <vt:lpstr>成员分工</vt:lpstr>
      <vt:lpstr>PowerPoint 演示文稿</vt:lpstr>
      <vt:lpstr>系统演示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2014-09-23T12:09:41Z</dcterms:created>
  <dcterms:modified xsi:type="dcterms:W3CDTF">2014-09-24T07:36:56Z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